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tags/tag43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0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1.xml" ContentType="application/vnd.openxmlformats-officedocument.them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12.xml" ContentType="application/vnd.openxmlformats-officedocument.them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13.xml" ContentType="application/vnd.openxmlformats-officedocument.them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14.xml" ContentType="application/vnd.openxmlformats-officedocument.them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15.xml" ContentType="application/vnd.openxmlformats-officedocument.them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heme/theme16.xml" ContentType="application/vnd.openxmlformats-officedocument.them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6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65.xml" ContentType="application/vnd.openxmlformats-officedocument.presentationml.tags+xml"/>
  <Override PartName="/ppt/notesSlides/notesSlide9.xml" ContentType="application/vnd.openxmlformats-officedocument.presentationml.notesSlide+xml"/>
  <Override PartName="/ppt/tags/tag46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28" r:id="rId3"/>
    <p:sldMasterId id="2147483737" r:id="rId4"/>
    <p:sldMasterId id="2147483745" r:id="rId5"/>
    <p:sldMasterId id="2147483754" r:id="rId6"/>
    <p:sldMasterId id="2147483767" r:id="rId7"/>
    <p:sldMasterId id="2147483783" r:id="rId8"/>
    <p:sldMasterId id="2147483795" r:id="rId9"/>
    <p:sldMasterId id="2147483818" r:id="rId10"/>
    <p:sldMasterId id="2147483893" r:id="rId11"/>
    <p:sldMasterId id="2147483902" r:id="rId12"/>
    <p:sldMasterId id="2147483959" r:id="rId13"/>
    <p:sldMasterId id="2147484016" r:id="rId14"/>
    <p:sldMasterId id="2147484092" r:id="rId15"/>
  </p:sldMasterIdLst>
  <p:notesMasterIdLst>
    <p:notesMasterId r:id="rId26"/>
  </p:notesMasterIdLst>
  <p:sldIdLst>
    <p:sldId id="314" r:id="rId16"/>
    <p:sldId id="412" r:id="rId17"/>
    <p:sldId id="413" r:id="rId18"/>
    <p:sldId id="395" r:id="rId19"/>
    <p:sldId id="392" r:id="rId20"/>
    <p:sldId id="391" r:id="rId21"/>
    <p:sldId id="396" r:id="rId22"/>
    <p:sldId id="393" r:id="rId23"/>
    <p:sldId id="397" r:id="rId24"/>
    <p:sldId id="318" r:id="rId25"/>
  </p:sldIdLst>
  <p:sldSz cx="12192000" cy="6858000"/>
  <p:notesSz cx="6735763" cy="9866313"/>
  <p:custDataLst>
    <p:tags r:id="rId27"/>
  </p:custDataLst>
  <p:defaultTextStyle>
    <a:defPPr>
      <a:defRPr lang="de-DE"/>
    </a:defPPr>
    <a:lvl1pPr marL="0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479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959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438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918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2397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877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1356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836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 userDrawn="1">
          <p15:clr>
            <a:srgbClr val="A4A3A4"/>
          </p15:clr>
        </p15:guide>
        <p15:guide id="2" pos="7512" userDrawn="1">
          <p15:clr>
            <a:srgbClr val="A4A3A4"/>
          </p15:clr>
        </p15:guide>
        <p15:guide id="3" pos="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C245"/>
    <a:srgbClr val="C8C8C8"/>
    <a:srgbClr val="FEEC00"/>
    <a:srgbClr val="C41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30081" autoAdjust="0"/>
  </p:normalViewPr>
  <p:slideViewPr>
    <p:cSldViewPr snapToGrid="0" showGuides="1">
      <p:cViewPr varScale="1">
        <p:scale>
          <a:sx n="101" d="100"/>
          <a:sy n="101" d="100"/>
        </p:scale>
        <p:origin x="101" y="144"/>
      </p:cViewPr>
      <p:guideLst>
        <p:guide orient="horz" pos="456"/>
        <p:guide pos="7512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4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E713E-0554-4502-9634-61FEC351173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B7D24-CA4F-4FCC-9424-6CB1C2D7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1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Notes view: </a:t>
            </a:r>
            <a:fld id="{128CEAFE-FA94-43E5-B0FF-D47E1CCDD1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5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F1437-3BF2-450D-A7B9-B11E523F51F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8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34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F1437-3BF2-450D-A7B9-B11E523F51F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8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73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F1437-3BF2-450D-A7B9-B11E523F51F3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8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F1437-3BF2-450D-A7B9-B11E523F51F3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80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F1437-3BF2-450D-A7B9-B11E523F51F3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80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F1437-3BF2-450D-A7B9-B11E523F51F3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80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F1437-3BF2-450D-A7B9-B11E523F51F3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80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F1437-3BF2-450D-A7B9-B11E523F51F3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8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3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2.xml"/><Relationship Id="rId7" Type="http://schemas.openxmlformats.org/officeDocument/2006/relationships/image" Target="../media/image68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4.xml"/><Relationship Id="rId7" Type="http://schemas.openxmlformats.org/officeDocument/2006/relationships/image" Target="../media/image68.png"/><Relationship Id="rId2" Type="http://schemas.openxmlformats.org/officeDocument/2006/relationships/tags" Target="../tags/tag5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5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6.xml"/><Relationship Id="rId7" Type="http://schemas.openxmlformats.org/officeDocument/2006/relationships/image" Target="../media/image68.png"/><Relationship Id="rId2" Type="http://schemas.openxmlformats.org/officeDocument/2006/relationships/tags" Target="../tags/tag5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8.xml"/><Relationship Id="rId7" Type="http://schemas.openxmlformats.org/officeDocument/2006/relationships/image" Target="../media/image69.png"/><Relationship Id="rId2" Type="http://schemas.openxmlformats.org/officeDocument/2006/relationships/tags" Target="../tags/tag5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60.xml"/><Relationship Id="rId7" Type="http://schemas.openxmlformats.org/officeDocument/2006/relationships/image" Target="../media/image70.png"/><Relationship Id="rId2" Type="http://schemas.openxmlformats.org/officeDocument/2006/relationships/tags" Target="../tags/tag59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62.xml"/><Relationship Id="rId7" Type="http://schemas.openxmlformats.org/officeDocument/2006/relationships/image" Target="../media/image71.png"/><Relationship Id="rId2" Type="http://schemas.openxmlformats.org/officeDocument/2006/relationships/tags" Target="../tags/tag6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64.xml"/><Relationship Id="rId7" Type="http://schemas.openxmlformats.org/officeDocument/2006/relationships/image" Target="../media/image70.png"/><Relationship Id="rId2" Type="http://schemas.openxmlformats.org/officeDocument/2006/relationships/tags" Target="../tags/tag6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6.xml"/><Relationship Id="rId7" Type="http://schemas.openxmlformats.org/officeDocument/2006/relationships/image" Target="../media/image69.png"/><Relationship Id="rId2" Type="http://schemas.openxmlformats.org/officeDocument/2006/relationships/tags" Target="../tags/tag65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68.xml"/><Relationship Id="rId7" Type="http://schemas.openxmlformats.org/officeDocument/2006/relationships/image" Target="../media/image70.png"/><Relationship Id="rId2" Type="http://schemas.openxmlformats.org/officeDocument/2006/relationships/tags" Target="../tags/tag6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microsoft.com/office/2007/relationships/hdphoto" Target="../media/hdphoto2.wdp"/><Relationship Id="rId2" Type="http://schemas.openxmlformats.org/officeDocument/2006/relationships/tags" Target="../tags/tag69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9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3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microsoft.com/office/2007/relationships/hdphoto" Target="../media/hdphoto3.wdp"/><Relationship Id="rId2" Type="http://schemas.openxmlformats.org/officeDocument/2006/relationships/tags" Target="../tags/tag70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4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8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3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42.bin"/><Relationship Id="rId9" Type="http://schemas.openxmlformats.org/officeDocument/2006/relationships/image" Target="../media/image33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94.xml"/><Relationship Id="rId7" Type="http://schemas.openxmlformats.org/officeDocument/2006/relationships/image" Target="../media/image68.png"/><Relationship Id="rId2" Type="http://schemas.openxmlformats.org/officeDocument/2006/relationships/tags" Target="../tags/tag93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96.xml"/><Relationship Id="rId7" Type="http://schemas.openxmlformats.org/officeDocument/2006/relationships/image" Target="../media/image68.png"/><Relationship Id="rId2" Type="http://schemas.openxmlformats.org/officeDocument/2006/relationships/tags" Target="../tags/tag95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microsoft.com/office/2007/relationships/hdphoto" Target="../media/hdphoto1.wdp"/><Relationship Id="rId2" Type="http://schemas.openxmlformats.org/officeDocument/2006/relationships/tags" Target="../tags/tag9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68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9.bin"/></Relationships>
</file>

<file path=ppt/slideLayouts/_rels/slideLayout17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99.xml"/><Relationship Id="rId7" Type="http://schemas.openxmlformats.org/officeDocument/2006/relationships/image" Target="../media/image68.png"/><Relationship Id="rId2" Type="http://schemas.openxmlformats.org/officeDocument/2006/relationships/tags" Target="../tags/tag98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01.xml"/><Relationship Id="rId7" Type="http://schemas.openxmlformats.org/officeDocument/2006/relationships/image" Target="../media/image68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microsoft.com/office/2007/relationships/hdphoto" Target="../media/hdphoto1.wdp"/><Relationship Id="rId2" Type="http://schemas.openxmlformats.org/officeDocument/2006/relationships/tags" Target="../tags/tag10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8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52.bin"/></Relationships>
</file>

<file path=ppt/slideLayouts/_rels/slideLayout17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4.xml"/><Relationship Id="rId7" Type="http://schemas.openxmlformats.org/officeDocument/2006/relationships/image" Target="../media/image69.png"/><Relationship Id="rId2" Type="http://schemas.openxmlformats.org/officeDocument/2006/relationships/tags" Target="../tags/tag10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06.xml"/><Relationship Id="rId7" Type="http://schemas.openxmlformats.org/officeDocument/2006/relationships/image" Target="../media/image70.png"/><Relationship Id="rId2" Type="http://schemas.openxmlformats.org/officeDocument/2006/relationships/tags" Target="../tags/tag105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8.xml"/><Relationship Id="rId7" Type="http://schemas.openxmlformats.org/officeDocument/2006/relationships/image" Target="../media/image69.png"/><Relationship Id="rId2" Type="http://schemas.openxmlformats.org/officeDocument/2006/relationships/tags" Target="../tags/tag10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8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10.xml"/><Relationship Id="rId7" Type="http://schemas.openxmlformats.org/officeDocument/2006/relationships/image" Target="../media/image70.png"/><Relationship Id="rId2" Type="http://schemas.openxmlformats.org/officeDocument/2006/relationships/tags" Target="../tags/tag109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16.xml"/><Relationship Id="rId7" Type="http://schemas.openxmlformats.org/officeDocument/2006/relationships/image" Target="../media/image68.png"/><Relationship Id="rId2" Type="http://schemas.openxmlformats.org/officeDocument/2006/relationships/tags" Target="../tags/tag115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8.xml"/><Relationship Id="rId7" Type="http://schemas.openxmlformats.org/officeDocument/2006/relationships/image" Target="../media/image69.png"/><Relationship Id="rId2" Type="http://schemas.openxmlformats.org/officeDocument/2006/relationships/tags" Target="../tags/tag11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125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64.bin"/><Relationship Id="rId9" Type="http://schemas.openxmlformats.org/officeDocument/2006/relationships/image" Target="../media/image33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66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67.bin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67.vml"/><Relationship Id="rId5" Type="http://schemas.openxmlformats.org/officeDocument/2006/relationships/image" Target="NULL"/><Relationship Id="rId4" Type="http://schemas.openxmlformats.org/officeDocument/2006/relationships/oleObject" Target="../embeddings/oleObject68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68.vml"/><Relationship Id="rId5" Type="http://schemas.openxmlformats.org/officeDocument/2006/relationships/image" Target="NULL"/><Relationship Id="rId4" Type="http://schemas.openxmlformats.org/officeDocument/2006/relationships/oleObject" Target="../embeddings/oleObject69.bin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69.vml"/><Relationship Id="rId5" Type="http://schemas.openxmlformats.org/officeDocument/2006/relationships/image" Target="NULL"/><Relationship Id="rId4" Type="http://schemas.openxmlformats.org/officeDocument/2006/relationships/oleObject" Target="../embeddings/oleObject70.bin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70.vml"/><Relationship Id="rId5" Type="http://schemas.openxmlformats.org/officeDocument/2006/relationships/image" Target="NULL"/><Relationship Id="rId4" Type="http://schemas.openxmlformats.org/officeDocument/2006/relationships/oleObject" Target="../embeddings/oleObject7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71.vml"/><Relationship Id="rId5" Type="http://schemas.openxmlformats.org/officeDocument/2006/relationships/image" Target="NULL"/><Relationship Id="rId4" Type="http://schemas.openxmlformats.org/officeDocument/2006/relationships/oleObject" Target="../embeddings/oleObject72.bin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72.vml"/><Relationship Id="rId5" Type="http://schemas.openxmlformats.org/officeDocument/2006/relationships/image" Target="NULL"/><Relationship Id="rId4" Type="http://schemas.openxmlformats.org/officeDocument/2006/relationships/oleObject" Target="../embeddings/oleObject73.bin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74.bin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75.bin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76.bin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7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78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oleObject" Target="../embeddings/oleObject80.bin"/><Relationship Id="rId2" Type="http://schemas.openxmlformats.org/officeDocument/2006/relationships/tags" Target="../tags/tag143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81.bin"/></Relationships>
</file>

<file path=ppt/slideLayouts/_rels/slideLayout2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146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82.bin"/><Relationship Id="rId9" Type="http://schemas.openxmlformats.org/officeDocument/2006/relationships/image" Target="../media/image33.png"/></Relationships>
</file>

<file path=ppt/slideLayouts/_rels/slideLayout2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2" Type="http://schemas.openxmlformats.org/officeDocument/2006/relationships/tags" Target="../tags/tag148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73.png"/><Relationship Id="rId11" Type="http://schemas.openxmlformats.org/officeDocument/2006/relationships/image" Target="../media/image5.png"/><Relationship Id="rId5" Type="http://schemas.openxmlformats.org/officeDocument/2006/relationships/image" Target="../media/image29.emf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84.bin"/><Relationship Id="rId9" Type="http://schemas.openxmlformats.org/officeDocument/2006/relationships/image" Target="../media/image75.png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78.png"/><Relationship Id="rId2" Type="http://schemas.openxmlformats.org/officeDocument/2006/relationships/tags" Target="../tags/tag15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image" Target="../media/image78.png"/><Relationship Id="rId2" Type="http://schemas.openxmlformats.org/officeDocument/2006/relationships/tags" Target="../tags/tag159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7" Type="http://schemas.openxmlformats.org/officeDocument/2006/relationships/image" Target="../media/image78.png"/><Relationship Id="rId2" Type="http://schemas.openxmlformats.org/officeDocument/2006/relationships/tags" Target="../tags/tag161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78.png"/><Relationship Id="rId2" Type="http://schemas.openxmlformats.org/officeDocument/2006/relationships/tags" Target="../tags/tag163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78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93.bin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79.png"/><Relationship Id="rId2" Type="http://schemas.openxmlformats.org/officeDocument/2006/relationships/tags" Target="../tags/tag166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image" Target="../media/image80.png"/><Relationship Id="rId2" Type="http://schemas.openxmlformats.org/officeDocument/2006/relationships/tags" Target="../tags/tag168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81.png"/><Relationship Id="rId2" Type="http://schemas.openxmlformats.org/officeDocument/2006/relationships/tags" Target="../tags/tag170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7" Type="http://schemas.openxmlformats.org/officeDocument/2006/relationships/image" Target="../media/image80.png"/><Relationship Id="rId2" Type="http://schemas.openxmlformats.org/officeDocument/2006/relationships/tags" Target="../tags/tag172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image" Target="../media/image79.png"/><Relationship Id="rId2" Type="http://schemas.openxmlformats.org/officeDocument/2006/relationships/tags" Target="../tags/tag174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98.bin"/><Relationship Id="rId4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image" Target="../media/image80.png"/><Relationship Id="rId2" Type="http://schemas.openxmlformats.org/officeDocument/2006/relationships/tags" Target="../tags/tag176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79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00.bin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8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01.bin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3.bin"/><Relationship Id="rId4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7" Type="http://schemas.openxmlformats.org/officeDocument/2006/relationships/image" Target="../media/image78.png"/><Relationship Id="rId2" Type="http://schemas.openxmlformats.org/officeDocument/2006/relationships/tags" Target="../tags/tag184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4.bin"/><Relationship Id="rId4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5.bin"/><Relationship Id="rId4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2" Type="http://schemas.openxmlformats.org/officeDocument/2006/relationships/tags" Target="../tags/tag194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73.png"/><Relationship Id="rId11" Type="http://schemas.openxmlformats.org/officeDocument/2006/relationships/image" Target="../media/image5.png"/><Relationship Id="rId5" Type="http://schemas.openxmlformats.org/officeDocument/2006/relationships/image" Target="../media/image29.emf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75.pn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2" Type="http://schemas.openxmlformats.org/officeDocument/2006/relationships/tags" Target="../tags/tag197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73.png"/><Relationship Id="rId11" Type="http://schemas.openxmlformats.org/officeDocument/2006/relationships/image" Target="../media/image5.png"/><Relationship Id="rId5" Type="http://schemas.openxmlformats.org/officeDocument/2006/relationships/image" Target="../media/image29.emf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75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12.bin"/><Relationship Id="rId4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13.bin"/><Relationship Id="rId4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78.png"/><Relationship Id="rId2" Type="http://schemas.openxmlformats.org/officeDocument/2006/relationships/tags" Target="../tags/tag206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16.bin"/><Relationship Id="rId4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78.png"/><Relationship Id="rId2" Type="http://schemas.openxmlformats.org/officeDocument/2006/relationships/tags" Target="../tags/tag208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17.bin"/><Relationship Id="rId4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78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18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image" Target="../media/image78.png"/><Relationship Id="rId2" Type="http://schemas.openxmlformats.org/officeDocument/2006/relationships/tags" Target="../tags/tag211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19.bin"/><Relationship Id="rId4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78.png"/><Relationship Id="rId2" Type="http://schemas.openxmlformats.org/officeDocument/2006/relationships/tags" Target="../tags/tag213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12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78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21.bin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79.png"/><Relationship Id="rId2" Type="http://schemas.openxmlformats.org/officeDocument/2006/relationships/tags" Target="../tags/tag216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22.bin"/><Relationship Id="rId4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80.png"/><Relationship Id="rId2" Type="http://schemas.openxmlformats.org/officeDocument/2006/relationships/tags" Target="../tags/tag218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23.bin"/><Relationship Id="rId4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image" Target="../media/image81.png"/><Relationship Id="rId2" Type="http://schemas.openxmlformats.org/officeDocument/2006/relationships/tags" Target="../tags/tag220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24.bin"/><Relationship Id="rId4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image" Target="../media/image80.png"/><Relationship Id="rId2" Type="http://schemas.openxmlformats.org/officeDocument/2006/relationships/tags" Target="../tags/tag222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25.bin"/><Relationship Id="rId4" Type="http://schemas.openxmlformats.org/officeDocument/2006/relationships/slideMaster" Target="../slideMasters/slideMaster12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7" Type="http://schemas.openxmlformats.org/officeDocument/2006/relationships/image" Target="../media/image79.png"/><Relationship Id="rId2" Type="http://schemas.openxmlformats.org/officeDocument/2006/relationships/tags" Target="../tags/tag224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26.bin"/><Relationship Id="rId4" Type="http://schemas.openxmlformats.org/officeDocument/2006/relationships/slideMaster" Target="../slideMasters/slideMaster12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80.png"/><Relationship Id="rId2" Type="http://schemas.openxmlformats.org/officeDocument/2006/relationships/tags" Target="../tags/tag226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27.bin"/><Relationship Id="rId4" Type="http://schemas.openxmlformats.org/officeDocument/2006/relationships/slideMaster" Target="../slideMasters/slideMaster12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7" Type="http://schemas.openxmlformats.org/officeDocument/2006/relationships/image" Target="../media/image79.png"/><Relationship Id="rId2" Type="http://schemas.openxmlformats.org/officeDocument/2006/relationships/tags" Target="../tags/tag228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7" Type="http://schemas.openxmlformats.org/officeDocument/2006/relationships/image" Target="../media/image80.png"/><Relationship Id="rId2" Type="http://schemas.openxmlformats.org/officeDocument/2006/relationships/tags" Target="../tags/tag230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29.bin"/><Relationship Id="rId4" Type="http://schemas.openxmlformats.org/officeDocument/2006/relationships/slideMaster" Target="../slideMasters/slideMaster12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30.bin"/><Relationship Id="rId4" Type="http://schemas.openxmlformats.org/officeDocument/2006/relationships/slideMaster" Target="../slideMasters/slideMaster12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31.bin"/><Relationship Id="rId4" Type="http://schemas.openxmlformats.org/officeDocument/2006/relationships/slideMaster" Target="../slideMasters/slideMaster12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7" Type="http://schemas.openxmlformats.org/officeDocument/2006/relationships/image" Target="../media/image78.png"/><Relationship Id="rId2" Type="http://schemas.openxmlformats.org/officeDocument/2006/relationships/tags" Target="../tags/tag236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32.bin"/><Relationship Id="rId4" Type="http://schemas.openxmlformats.org/officeDocument/2006/relationships/slideMaster" Target="../slideMasters/slideMaster12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33.bin"/><Relationship Id="rId4" Type="http://schemas.openxmlformats.org/officeDocument/2006/relationships/slideMaster" Target="../slideMasters/slideMaster12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7" Type="http://schemas.openxmlformats.org/officeDocument/2006/relationships/image" Target="../media/image79.png"/><Relationship Id="rId2" Type="http://schemas.openxmlformats.org/officeDocument/2006/relationships/tags" Target="../tags/tag240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34.bin"/><Relationship Id="rId4" Type="http://schemas.openxmlformats.org/officeDocument/2006/relationships/slideMaster" Target="../slideMasters/slideMaster12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35.bin"/><Relationship Id="rId4" Type="http://schemas.openxmlformats.org/officeDocument/2006/relationships/slideMaster" Target="../slideMasters/slideMaster12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36.bin"/><Relationship Id="rId4" Type="http://schemas.openxmlformats.org/officeDocument/2006/relationships/slideMaster" Target="../slideMasters/slideMaster12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37.bin"/><Relationship Id="rId4" Type="http://schemas.openxmlformats.org/officeDocument/2006/relationships/slideMaster" Target="../slideMasters/slideMaster12.xml"/></Relationships>
</file>

<file path=ppt/slideLayouts/_rels/slideLayout2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2" Type="http://schemas.openxmlformats.org/officeDocument/2006/relationships/tags" Target="../tags/tag248.xml"/><Relationship Id="rId1" Type="http://schemas.openxmlformats.org/officeDocument/2006/relationships/vmlDrawing" Target="../drawings/vmlDrawing136.vml"/><Relationship Id="rId6" Type="http://schemas.openxmlformats.org/officeDocument/2006/relationships/image" Target="../media/image73.png"/><Relationship Id="rId11" Type="http://schemas.openxmlformats.org/officeDocument/2006/relationships/image" Target="../media/image5.png"/><Relationship Id="rId5" Type="http://schemas.openxmlformats.org/officeDocument/2006/relationships/image" Target="../media/image29.emf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7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39.bin"/><Relationship Id="rId4" Type="http://schemas.openxmlformats.org/officeDocument/2006/relationships/slideMaster" Target="../slideMasters/slideMaster12.xml"/></Relationships>
</file>

<file path=ppt/slideLayouts/_rels/slideLayout2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2" Type="http://schemas.openxmlformats.org/officeDocument/2006/relationships/tags" Target="../tags/tag252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73.png"/><Relationship Id="rId11" Type="http://schemas.openxmlformats.org/officeDocument/2006/relationships/image" Target="../media/image5.png"/><Relationship Id="rId5" Type="http://schemas.openxmlformats.org/officeDocument/2006/relationships/image" Target="../media/image29.emf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75.png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42.bin"/><Relationship Id="rId4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vmlDrawing" Target="../drawings/vmlDrawing141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143.bin"/><Relationship Id="rId4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44.bin"/><Relationship Id="rId4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45.bin"/><Relationship Id="rId4" Type="http://schemas.openxmlformats.org/officeDocument/2006/relationships/slideMaster" Target="../slideMasters/slideMaster13.xml"/></Relationships>
</file>

<file path=ppt/slideLayouts/_rels/slideLayout28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62.xml"/><Relationship Id="rId7" Type="http://schemas.openxmlformats.org/officeDocument/2006/relationships/image" Target="../media/image78.png"/><Relationship Id="rId2" Type="http://schemas.openxmlformats.org/officeDocument/2006/relationships/tags" Target="../tags/tag261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46.bin"/><Relationship Id="rId4" Type="http://schemas.openxmlformats.org/officeDocument/2006/relationships/slideMaster" Target="../slideMasters/slideMaster13.xml"/></Relationships>
</file>

<file path=ppt/slideLayouts/_rels/slideLayout28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64.xml"/><Relationship Id="rId7" Type="http://schemas.openxmlformats.org/officeDocument/2006/relationships/image" Target="../media/image78.png"/><Relationship Id="rId2" Type="http://schemas.openxmlformats.org/officeDocument/2006/relationships/tags" Target="../tags/tag263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47.bin"/><Relationship Id="rId4" Type="http://schemas.openxmlformats.org/officeDocument/2006/relationships/slideMaster" Target="../slideMasters/slideMaster13.xml"/></Relationships>
</file>

<file path=ppt/slideLayouts/_rels/slideLayout28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66.xml"/><Relationship Id="rId7" Type="http://schemas.openxmlformats.org/officeDocument/2006/relationships/image" Target="../media/image78.png"/><Relationship Id="rId2" Type="http://schemas.openxmlformats.org/officeDocument/2006/relationships/tags" Target="../tags/tag265.xml"/><Relationship Id="rId1" Type="http://schemas.openxmlformats.org/officeDocument/2006/relationships/vmlDrawing" Target="../drawings/vmlDrawing14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48.bin"/><Relationship Id="rId4" Type="http://schemas.openxmlformats.org/officeDocument/2006/relationships/slideMaster" Target="../slideMasters/slideMaster13.xml"/></Relationships>
</file>

<file path=ppt/slideLayouts/_rels/slideLayout28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68.xml"/><Relationship Id="rId7" Type="http://schemas.openxmlformats.org/officeDocument/2006/relationships/image" Target="../media/image78.png"/><Relationship Id="rId2" Type="http://schemas.openxmlformats.org/officeDocument/2006/relationships/tags" Target="../tags/tag267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49.bin"/><Relationship Id="rId4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microsoft.com/office/2007/relationships/hdphoto" Target="../media/hdphoto1.wdp"/><Relationship Id="rId2" Type="http://schemas.openxmlformats.org/officeDocument/2006/relationships/tags" Target="../tags/tag269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78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50.bin"/></Relationships>
</file>

<file path=ppt/slideLayouts/_rels/slideLayout29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1.xml"/><Relationship Id="rId7" Type="http://schemas.openxmlformats.org/officeDocument/2006/relationships/image" Target="../media/image79.png"/><Relationship Id="rId2" Type="http://schemas.openxmlformats.org/officeDocument/2006/relationships/tags" Target="../tags/tag270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51.bin"/><Relationship Id="rId4" Type="http://schemas.openxmlformats.org/officeDocument/2006/relationships/slideMaster" Target="../slideMasters/slideMaster13.xml"/></Relationships>
</file>

<file path=ppt/slideLayouts/_rels/slideLayout29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273.xml"/><Relationship Id="rId7" Type="http://schemas.openxmlformats.org/officeDocument/2006/relationships/image" Target="../media/image80.png"/><Relationship Id="rId2" Type="http://schemas.openxmlformats.org/officeDocument/2006/relationships/tags" Target="../tags/tag272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52.bin"/><Relationship Id="rId4" Type="http://schemas.openxmlformats.org/officeDocument/2006/relationships/slideMaster" Target="../slideMasters/slideMaster13.xml"/></Relationships>
</file>

<file path=ppt/slideLayouts/_rels/slideLayout29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275.xml"/><Relationship Id="rId7" Type="http://schemas.openxmlformats.org/officeDocument/2006/relationships/image" Target="../media/image81.png"/><Relationship Id="rId2" Type="http://schemas.openxmlformats.org/officeDocument/2006/relationships/tags" Target="../tags/tag274.xml"/><Relationship Id="rId1" Type="http://schemas.openxmlformats.org/officeDocument/2006/relationships/vmlDrawing" Target="../drawings/vmlDrawing15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53.bin"/><Relationship Id="rId4" Type="http://schemas.openxmlformats.org/officeDocument/2006/relationships/slideMaster" Target="../slideMasters/slideMaster13.xml"/></Relationships>
</file>

<file path=ppt/slideLayouts/_rels/slideLayout29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277.xml"/><Relationship Id="rId7" Type="http://schemas.openxmlformats.org/officeDocument/2006/relationships/image" Target="../media/image80.png"/><Relationship Id="rId2" Type="http://schemas.openxmlformats.org/officeDocument/2006/relationships/tags" Target="../tags/tag276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54.bin"/><Relationship Id="rId4" Type="http://schemas.openxmlformats.org/officeDocument/2006/relationships/slideMaster" Target="../slideMasters/slideMaster13.xml"/></Relationships>
</file>

<file path=ppt/slideLayouts/_rels/slideLayout29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9.xml"/><Relationship Id="rId7" Type="http://schemas.openxmlformats.org/officeDocument/2006/relationships/image" Target="../media/image79.png"/><Relationship Id="rId2" Type="http://schemas.openxmlformats.org/officeDocument/2006/relationships/tags" Target="../tags/tag278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55.bin"/><Relationship Id="rId4" Type="http://schemas.openxmlformats.org/officeDocument/2006/relationships/slideMaster" Target="../slideMasters/slideMaster13.xml"/></Relationships>
</file>

<file path=ppt/slideLayouts/_rels/slideLayout29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281.xml"/><Relationship Id="rId7" Type="http://schemas.openxmlformats.org/officeDocument/2006/relationships/image" Target="../media/image80.png"/><Relationship Id="rId2" Type="http://schemas.openxmlformats.org/officeDocument/2006/relationships/tags" Target="../tags/tag280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56.bin"/><Relationship Id="rId4" Type="http://schemas.openxmlformats.org/officeDocument/2006/relationships/slideMaster" Target="../slideMasters/slideMaster13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microsoft.com/office/2007/relationships/hdphoto" Target="../media/hdphoto2.wdp"/><Relationship Id="rId2" Type="http://schemas.openxmlformats.org/officeDocument/2006/relationships/tags" Target="../tags/tag282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79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57.bin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microsoft.com/office/2007/relationships/hdphoto" Target="../media/hdphoto3.wdp"/><Relationship Id="rId2" Type="http://schemas.openxmlformats.org/officeDocument/2006/relationships/tags" Target="../tags/tag283.xml"/><Relationship Id="rId1" Type="http://schemas.openxmlformats.org/officeDocument/2006/relationships/vmlDrawing" Target="../drawings/vmlDrawing156.vml"/><Relationship Id="rId6" Type="http://schemas.openxmlformats.org/officeDocument/2006/relationships/image" Target="../media/image8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58.bin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59.bin"/><Relationship Id="rId4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0.bin"/><Relationship Id="rId4" Type="http://schemas.openxmlformats.org/officeDocument/2006/relationships/slideMaster" Target="../slideMasters/slideMaster13.xml"/></Relationships>
</file>

<file path=ppt/slideLayouts/_rels/slideLayout30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89.xml"/><Relationship Id="rId7" Type="http://schemas.openxmlformats.org/officeDocument/2006/relationships/image" Target="../media/image78.png"/><Relationship Id="rId2" Type="http://schemas.openxmlformats.org/officeDocument/2006/relationships/tags" Target="../tags/tag288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1.bin"/><Relationship Id="rId4" Type="http://schemas.openxmlformats.org/officeDocument/2006/relationships/slideMaster" Target="../slideMasters/slideMaster13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2.bin"/><Relationship Id="rId4" Type="http://schemas.openxmlformats.org/officeDocument/2006/relationships/slideMaster" Target="../slideMasters/slideMaster13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vmlDrawing" Target="../drawings/vmlDrawing16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3.bin"/><Relationship Id="rId4" Type="http://schemas.openxmlformats.org/officeDocument/2006/relationships/slideMaster" Target="../slideMasters/slideMaster13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4.bin"/><Relationship Id="rId4" Type="http://schemas.openxmlformats.org/officeDocument/2006/relationships/slideMaster" Target="../slideMasters/slideMaster13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5.bin"/><Relationship Id="rId4" Type="http://schemas.openxmlformats.org/officeDocument/2006/relationships/slideMaster" Target="../slideMasters/slideMaster13.xml"/></Relationships>
</file>

<file path=ppt/slideLayouts/_rels/slideLayout3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2" Type="http://schemas.openxmlformats.org/officeDocument/2006/relationships/tags" Target="../tags/tag298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73.png"/><Relationship Id="rId11" Type="http://schemas.openxmlformats.org/officeDocument/2006/relationships/image" Target="../media/image5.png"/><Relationship Id="rId5" Type="http://schemas.openxmlformats.org/officeDocument/2006/relationships/image" Target="../media/image29.emf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75.png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7.bin"/><Relationship Id="rId4" Type="http://schemas.openxmlformats.org/officeDocument/2006/relationships/slideMaster" Target="../slideMasters/slideMaster13.xml"/></Relationships>
</file>

<file path=ppt/slideLayouts/_rels/slideLayout3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2" Type="http://schemas.openxmlformats.org/officeDocument/2006/relationships/tags" Target="../tags/tag301.xml"/><Relationship Id="rId1" Type="http://schemas.openxmlformats.org/officeDocument/2006/relationships/vmlDrawing" Target="../drawings/vmlDrawing166.vml"/><Relationship Id="rId6" Type="http://schemas.openxmlformats.org/officeDocument/2006/relationships/image" Target="../media/image73.png"/><Relationship Id="rId11" Type="http://schemas.openxmlformats.org/officeDocument/2006/relationships/image" Target="../media/image5.png"/><Relationship Id="rId5" Type="http://schemas.openxmlformats.org/officeDocument/2006/relationships/image" Target="../media/image29.emf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75.png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9.bin"/><Relationship Id="rId4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70.bin"/><Relationship Id="rId4" Type="http://schemas.openxmlformats.org/officeDocument/2006/relationships/slideMaster" Target="../slideMasters/slideMaster13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71.bin"/><Relationship Id="rId4" Type="http://schemas.openxmlformats.org/officeDocument/2006/relationships/slideMaster" Target="../slideMasters/slideMaster13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72.bin"/><Relationship Id="rId4" Type="http://schemas.openxmlformats.org/officeDocument/2006/relationships/slideMaster" Target="../slideMasters/slideMaster13.xml"/></Relationships>
</file>

<file path=ppt/slideLayouts/_rels/slideLayout3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11.xml"/><Relationship Id="rId7" Type="http://schemas.openxmlformats.org/officeDocument/2006/relationships/image" Target="../media/image78.png"/><Relationship Id="rId2" Type="http://schemas.openxmlformats.org/officeDocument/2006/relationships/tags" Target="../tags/tag310.xml"/><Relationship Id="rId1" Type="http://schemas.openxmlformats.org/officeDocument/2006/relationships/vmlDrawing" Target="../drawings/vmlDrawing17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73.bin"/><Relationship Id="rId4" Type="http://schemas.openxmlformats.org/officeDocument/2006/relationships/slideMaster" Target="../slideMasters/slideMaster13.xml"/></Relationships>
</file>

<file path=ppt/slideLayouts/_rels/slideLayout3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13.xml"/><Relationship Id="rId7" Type="http://schemas.openxmlformats.org/officeDocument/2006/relationships/image" Target="../media/image78.png"/><Relationship Id="rId2" Type="http://schemas.openxmlformats.org/officeDocument/2006/relationships/tags" Target="../tags/tag312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74.bin"/><Relationship Id="rId4" Type="http://schemas.openxmlformats.org/officeDocument/2006/relationships/slideMaster" Target="../slideMasters/slideMaster13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microsoft.com/office/2007/relationships/hdphoto" Target="../media/hdphoto1.wdp"/><Relationship Id="rId2" Type="http://schemas.openxmlformats.org/officeDocument/2006/relationships/tags" Target="../tags/tag314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78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75.bin"/></Relationships>
</file>

<file path=ppt/slideLayouts/_rels/slideLayout3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16.xml"/><Relationship Id="rId7" Type="http://schemas.openxmlformats.org/officeDocument/2006/relationships/image" Target="../media/image78.png"/><Relationship Id="rId2" Type="http://schemas.openxmlformats.org/officeDocument/2006/relationships/tags" Target="../tags/tag315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76.bin"/><Relationship Id="rId4" Type="http://schemas.openxmlformats.org/officeDocument/2006/relationships/slideMaster" Target="../slideMasters/slideMaster13.xml"/></Relationships>
</file>

<file path=ppt/slideLayouts/_rels/slideLayout3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18.xml"/><Relationship Id="rId7" Type="http://schemas.openxmlformats.org/officeDocument/2006/relationships/image" Target="../media/image78.png"/><Relationship Id="rId2" Type="http://schemas.openxmlformats.org/officeDocument/2006/relationships/tags" Target="../tags/tag317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77.bin"/><Relationship Id="rId4" Type="http://schemas.openxmlformats.org/officeDocument/2006/relationships/slideMaster" Target="../slideMasters/slideMaster13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microsoft.com/office/2007/relationships/hdphoto" Target="../media/hdphoto1.wdp"/><Relationship Id="rId2" Type="http://schemas.openxmlformats.org/officeDocument/2006/relationships/tags" Target="../tags/tag319.xml"/><Relationship Id="rId1" Type="http://schemas.openxmlformats.org/officeDocument/2006/relationships/vmlDrawing" Target="../drawings/vmlDrawing176.vml"/><Relationship Id="rId6" Type="http://schemas.openxmlformats.org/officeDocument/2006/relationships/image" Target="../media/image78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78.bin"/></Relationships>
</file>

<file path=ppt/slideLayouts/_rels/slideLayout3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1.xml"/><Relationship Id="rId7" Type="http://schemas.openxmlformats.org/officeDocument/2006/relationships/image" Target="../media/image79.png"/><Relationship Id="rId2" Type="http://schemas.openxmlformats.org/officeDocument/2006/relationships/tags" Target="../tags/tag320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79.bin"/><Relationship Id="rId4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323.xml"/><Relationship Id="rId7" Type="http://schemas.openxmlformats.org/officeDocument/2006/relationships/image" Target="../media/image80.png"/><Relationship Id="rId2" Type="http://schemas.openxmlformats.org/officeDocument/2006/relationships/tags" Target="../tags/tag322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0.bin"/><Relationship Id="rId4" Type="http://schemas.openxmlformats.org/officeDocument/2006/relationships/slideMaster" Target="../slideMasters/slideMaster13.xml"/></Relationships>
</file>

<file path=ppt/slideLayouts/_rels/slideLayout3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325.xml"/><Relationship Id="rId7" Type="http://schemas.openxmlformats.org/officeDocument/2006/relationships/image" Target="../media/image81.png"/><Relationship Id="rId2" Type="http://schemas.openxmlformats.org/officeDocument/2006/relationships/tags" Target="../tags/tag324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1.bin"/><Relationship Id="rId4" Type="http://schemas.openxmlformats.org/officeDocument/2006/relationships/slideMaster" Target="../slideMasters/slideMaster13.xml"/></Relationships>
</file>

<file path=ppt/slideLayouts/_rels/slideLayout3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327.xml"/><Relationship Id="rId7" Type="http://schemas.openxmlformats.org/officeDocument/2006/relationships/image" Target="../media/image80.png"/><Relationship Id="rId2" Type="http://schemas.openxmlformats.org/officeDocument/2006/relationships/tags" Target="../tags/tag326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2.bin"/><Relationship Id="rId4" Type="http://schemas.openxmlformats.org/officeDocument/2006/relationships/slideMaster" Target="../slideMasters/slideMaster13.xml"/></Relationships>
</file>

<file path=ppt/slideLayouts/_rels/slideLayout3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9.xml"/><Relationship Id="rId7" Type="http://schemas.openxmlformats.org/officeDocument/2006/relationships/image" Target="../media/image79.png"/><Relationship Id="rId2" Type="http://schemas.openxmlformats.org/officeDocument/2006/relationships/tags" Target="../tags/tag328.xml"/><Relationship Id="rId1" Type="http://schemas.openxmlformats.org/officeDocument/2006/relationships/vmlDrawing" Target="../drawings/vmlDrawing18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3.bin"/><Relationship Id="rId4" Type="http://schemas.openxmlformats.org/officeDocument/2006/relationships/slideMaster" Target="../slideMasters/slideMaster13.xml"/></Relationships>
</file>

<file path=ppt/slideLayouts/_rels/slideLayout3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331.xml"/><Relationship Id="rId7" Type="http://schemas.openxmlformats.org/officeDocument/2006/relationships/image" Target="../media/image80.png"/><Relationship Id="rId2" Type="http://schemas.openxmlformats.org/officeDocument/2006/relationships/tags" Target="../tags/tag330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4.bin"/><Relationship Id="rId4" Type="http://schemas.openxmlformats.org/officeDocument/2006/relationships/slideMaster" Target="../slideMasters/slideMaster13.xml"/></Relationships>
</file>

<file path=ppt/slideLayouts/_rels/slideLayout3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3.xml"/><Relationship Id="rId7" Type="http://schemas.openxmlformats.org/officeDocument/2006/relationships/image" Target="../media/image79.png"/><Relationship Id="rId2" Type="http://schemas.openxmlformats.org/officeDocument/2006/relationships/tags" Target="../tags/tag332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5.bin"/><Relationship Id="rId4" Type="http://schemas.openxmlformats.org/officeDocument/2006/relationships/slideMaster" Target="../slideMasters/slideMaster13.xml"/></Relationships>
</file>

<file path=ppt/slideLayouts/_rels/slideLayout3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335.xml"/><Relationship Id="rId7" Type="http://schemas.openxmlformats.org/officeDocument/2006/relationships/image" Target="../media/image80.png"/><Relationship Id="rId2" Type="http://schemas.openxmlformats.org/officeDocument/2006/relationships/tags" Target="../tags/tag334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6.bin"/><Relationship Id="rId4" Type="http://schemas.openxmlformats.org/officeDocument/2006/relationships/slideMaster" Target="../slideMasters/slideMaster13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7.bin"/><Relationship Id="rId4" Type="http://schemas.openxmlformats.org/officeDocument/2006/relationships/slideMaster" Target="../slideMasters/slideMaster13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vmlDrawing" Target="../drawings/vmlDrawing18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8.bin"/><Relationship Id="rId4" Type="http://schemas.openxmlformats.org/officeDocument/2006/relationships/slideMaster" Target="../slideMasters/slideMaster13.xml"/></Relationships>
</file>

<file path=ppt/slideLayouts/_rels/slideLayout3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41.xml"/><Relationship Id="rId7" Type="http://schemas.openxmlformats.org/officeDocument/2006/relationships/image" Target="../media/image78.png"/><Relationship Id="rId2" Type="http://schemas.openxmlformats.org/officeDocument/2006/relationships/tags" Target="../tags/tag340.xml"/><Relationship Id="rId1" Type="http://schemas.openxmlformats.org/officeDocument/2006/relationships/vmlDrawing" Target="../drawings/vmlDrawing18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9.bin"/><Relationship Id="rId4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90.bin"/><Relationship Id="rId4" Type="http://schemas.openxmlformats.org/officeDocument/2006/relationships/slideMaster" Target="../slideMasters/slideMaster13.xml"/></Relationships>
</file>

<file path=ppt/slideLayouts/_rels/slideLayout3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45.xml"/><Relationship Id="rId7" Type="http://schemas.openxmlformats.org/officeDocument/2006/relationships/image" Target="../media/image79.png"/><Relationship Id="rId2" Type="http://schemas.openxmlformats.org/officeDocument/2006/relationships/tags" Target="../tags/tag344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91.bin"/><Relationship Id="rId4" Type="http://schemas.openxmlformats.org/officeDocument/2006/relationships/slideMaster" Target="../slideMasters/slideMaster13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92.bin"/><Relationship Id="rId4" Type="http://schemas.openxmlformats.org/officeDocument/2006/relationships/slideMaster" Target="../slideMasters/slideMaster13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vmlDrawing" Target="../drawings/vmlDrawing19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93.bin"/><Relationship Id="rId4" Type="http://schemas.openxmlformats.org/officeDocument/2006/relationships/slideMaster" Target="../slideMasters/slideMaster13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vmlDrawing" Target="../drawings/vmlDrawing19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13.xml"/></Relationships>
</file>

<file path=ppt/slideLayouts/_rels/slideLayout3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2" Type="http://schemas.openxmlformats.org/officeDocument/2006/relationships/tags" Target="../tags/tag352.xml"/><Relationship Id="rId1" Type="http://schemas.openxmlformats.org/officeDocument/2006/relationships/vmlDrawing" Target="../drawings/vmlDrawing193.vml"/><Relationship Id="rId6" Type="http://schemas.openxmlformats.org/officeDocument/2006/relationships/image" Target="../media/image73.png"/><Relationship Id="rId11" Type="http://schemas.openxmlformats.org/officeDocument/2006/relationships/image" Target="../media/image5.png"/><Relationship Id="rId5" Type="http://schemas.openxmlformats.org/officeDocument/2006/relationships/image" Target="../media/image29.emf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75.png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96.bin"/><Relationship Id="rId4" Type="http://schemas.openxmlformats.org/officeDocument/2006/relationships/slideMaster" Target="../slideMasters/slideMaster13.xml"/></Relationships>
</file>

<file path=ppt/slideLayouts/_rels/slideLayout3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357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98.bin"/><Relationship Id="rId9" Type="http://schemas.openxmlformats.org/officeDocument/2006/relationships/image" Target="../media/image33.png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vmlDrawing" Target="../drawings/vmlDrawing19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99.bin"/><Relationship Id="rId4" Type="http://schemas.openxmlformats.org/officeDocument/2006/relationships/slideMaster" Target="../slideMasters/slideMaster14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vmlDrawing" Target="../drawings/vmlDrawing198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200.bin"/><Relationship Id="rId4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Layouts/_rels/slideLayout34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63.xml"/><Relationship Id="rId7" Type="http://schemas.openxmlformats.org/officeDocument/2006/relationships/image" Target="../media/image68.png"/><Relationship Id="rId2" Type="http://schemas.openxmlformats.org/officeDocument/2006/relationships/tags" Target="../tags/tag362.xml"/><Relationship Id="rId1" Type="http://schemas.openxmlformats.org/officeDocument/2006/relationships/vmlDrawing" Target="../drawings/vmlDrawing19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01.bin"/><Relationship Id="rId4" Type="http://schemas.openxmlformats.org/officeDocument/2006/relationships/slideMaster" Target="../slideMasters/slideMaster14.xml"/></Relationships>
</file>

<file path=ppt/slideLayouts/_rels/slideLayout34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65.xml"/><Relationship Id="rId7" Type="http://schemas.openxmlformats.org/officeDocument/2006/relationships/image" Target="../media/image68.png"/><Relationship Id="rId2" Type="http://schemas.openxmlformats.org/officeDocument/2006/relationships/tags" Target="../tags/tag364.xml"/><Relationship Id="rId1" Type="http://schemas.openxmlformats.org/officeDocument/2006/relationships/vmlDrawing" Target="../drawings/vmlDrawing20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02.bin"/><Relationship Id="rId4" Type="http://schemas.openxmlformats.org/officeDocument/2006/relationships/slideMaster" Target="../slideMasters/slideMaster14.xml"/></Relationships>
</file>

<file path=ppt/slideLayouts/_rels/slideLayout34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67.xml"/><Relationship Id="rId7" Type="http://schemas.openxmlformats.org/officeDocument/2006/relationships/image" Target="../media/image68.png"/><Relationship Id="rId2" Type="http://schemas.openxmlformats.org/officeDocument/2006/relationships/tags" Target="../tags/tag366.xml"/><Relationship Id="rId1" Type="http://schemas.openxmlformats.org/officeDocument/2006/relationships/vmlDrawing" Target="../drawings/vmlDrawing20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03.bin"/><Relationship Id="rId4" Type="http://schemas.openxmlformats.org/officeDocument/2006/relationships/slideMaster" Target="../slideMasters/slideMaster14.xml"/></Relationships>
</file>

<file path=ppt/slideLayouts/_rels/slideLayout34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69.xml"/><Relationship Id="rId7" Type="http://schemas.openxmlformats.org/officeDocument/2006/relationships/image" Target="../media/image69.png"/><Relationship Id="rId2" Type="http://schemas.openxmlformats.org/officeDocument/2006/relationships/tags" Target="../tags/tag368.xml"/><Relationship Id="rId1" Type="http://schemas.openxmlformats.org/officeDocument/2006/relationships/vmlDrawing" Target="../drawings/vmlDrawing20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04.bin"/><Relationship Id="rId4" Type="http://schemas.openxmlformats.org/officeDocument/2006/relationships/slideMaster" Target="../slideMasters/slideMaster14.xml"/></Relationships>
</file>

<file path=ppt/slideLayouts/_rels/slideLayout34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371.xml"/><Relationship Id="rId7" Type="http://schemas.openxmlformats.org/officeDocument/2006/relationships/image" Target="../media/image70.png"/><Relationship Id="rId2" Type="http://schemas.openxmlformats.org/officeDocument/2006/relationships/tags" Target="../tags/tag370.xml"/><Relationship Id="rId1" Type="http://schemas.openxmlformats.org/officeDocument/2006/relationships/vmlDrawing" Target="../drawings/vmlDrawing20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05.bin"/><Relationship Id="rId4" Type="http://schemas.openxmlformats.org/officeDocument/2006/relationships/slideMaster" Target="../slideMasters/slideMaster14.xml"/></Relationships>
</file>

<file path=ppt/slideLayouts/_rels/slideLayout34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373.xml"/><Relationship Id="rId7" Type="http://schemas.openxmlformats.org/officeDocument/2006/relationships/image" Target="../media/image71.png"/><Relationship Id="rId2" Type="http://schemas.openxmlformats.org/officeDocument/2006/relationships/tags" Target="../tags/tag372.xml"/><Relationship Id="rId1" Type="http://schemas.openxmlformats.org/officeDocument/2006/relationships/vmlDrawing" Target="../drawings/vmlDrawing20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06.bin"/><Relationship Id="rId4" Type="http://schemas.openxmlformats.org/officeDocument/2006/relationships/slideMaster" Target="../slideMasters/slideMaster14.xml"/></Relationships>
</file>

<file path=ppt/slideLayouts/_rels/slideLayout34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375.xml"/><Relationship Id="rId7" Type="http://schemas.openxmlformats.org/officeDocument/2006/relationships/image" Target="../media/image70.png"/><Relationship Id="rId2" Type="http://schemas.openxmlformats.org/officeDocument/2006/relationships/tags" Target="../tags/tag374.xml"/><Relationship Id="rId1" Type="http://schemas.openxmlformats.org/officeDocument/2006/relationships/vmlDrawing" Target="../drawings/vmlDrawing20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07.bin"/><Relationship Id="rId4" Type="http://schemas.openxmlformats.org/officeDocument/2006/relationships/slideMaster" Target="../slideMasters/slideMaster14.xml"/></Relationships>
</file>

<file path=ppt/slideLayouts/_rels/slideLayout34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77.xml"/><Relationship Id="rId7" Type="http://schemas.openxmlformats.org/officeDocument/2006/relationships/image" Target="../media/image69.png"/><Relationship Id="rId2" Type="http://schemas.openxmlformats.org/officeDocument/2006/relationships/tags" Target="../tags/tag376.xml"/><Relationship Id="rId1" Type="http://schemas.openxmlformats.org/officeDocument/2006/relationships/vmlDrawing" Target="../drawings/vmlDrawing20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08.bin"/><Relationship Id="rId4" Type="http://schemas.openxmlformats.org/officeDocument/2006/relationships/slideMaster" Target="../slideMasters/slideMaster14.xml"/></Relationships>
</file>

<file path=ppt/slideLayouts/_rels/slideLayout34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379.xml"/><Relationship Id="rId7" Type="http://schemas.openxmlformats.org/officeDocument/2006/relationships/image" Target="../media/image70.png"/><Relationship Id="rId2" Type="http://schemas.openxmlformats.org/officeDocument/2006/relationships/tags" Target="../tags/tag378.xml"/><Relationship Id="rId1" Type="http://schemas.openxmlformats.org/officeDocument/2006/relationships/vmlDrawing" Target="../drawings/vmlDrawing20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09.bin"/><Relationship Id="rId4" Type="http://schemas.openxmlformats.org/officeDocument/2006/relationships/slideMaster" Target="../slideMasters/slideMaster14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microsoft.com/office/2007/relationships/hdphoto" Target="../media/hdphoto2.wdp"/><Relationship Id="rId2" Type="http://schemas.openxmlformats.org/officeDocument/2006/relationships/tags" Target="../tags/tag380.xml"/><Relationship Id="rId1" Type="http://schemas.openxmlformats.org/officeDocument/2006/relationships/vmlDrawing" Target="../drawings/vmlDrawing208.vml"/><Relationship Id="rId6" Type="http://schemas.openxmlformats.org/officeDocument/2006/relationships/image" Target="../media/image69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10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microsoft.com/office/2007/relationships/hdphoto" Target="../media/hdphoto3.wdp"/><Relationship Id="rId2" Type="http://schemas.openxmlformats.org/officeDocument/2006/relationships/tags" Target="../tags/tag381.xml"/><Relationship Id="rId1" Type="http://schemas.openxmlformats.org/officeDocument/2006/relationships/vmlDrawing" Target="../drawings/vmlDrawing209.vml"/><Relationship Id="rId6" Type="http://schemas.openxmlformats.org/officeDocument/2006/relationships/image" Target="../media/image7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11.bin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vmlDrawing" Target="../drawings/vmlDrawing21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12.bin"/><Relationship Id="rId4" Type="http://schemas.openxmlformats.org/officeDocument/2006/relationships/slideMaster" Target="../slideMasters/slideMaster14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vmlDrawing" Target="../drawings/vmlDrawing21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13.bin"/><Relationship Id="rId4" Type="http://schemas.openxmlformats.org/officeDocument/2006/relationships/slideMaster" Target="../slideMasters/slideMaster14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vmlDrawing" Target="../drawings/vmlDrawing21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14.bin"/><Relationship Id="rId4" Type="http://schemas.openxmlformats.org/officeDocument/2006/relationships/slideMaster" Target="../slideMasters/slideMaster14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" Type="http://schemas.openxmlformats.org/officeDocument/2006/relationships/vmlDrawing" Target="../drawings/vmlDrawing21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15.bin"/><Relationship Id="rId4" Type="http://schemas.openxmlformats.org/officeDocument/2006/relationships/slideMaster" Target="../slideMasters/slideMaster14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vmlDrawing" Target="../drawings/vmlDrawing21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16.bin"/><Relationship Id="rId4" Type="http://schemas.openxmlformats.org/officeDocument/2006/relationships/slideMaster" Target="../slideMasters/slideMaster14.xml"/></Relationships>
</file>

<file path=ppt/slideLayouts/_rels/slideLayout3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392.xml"/><Relationship Id="rId1" Type="http://schemas.openxmlformats.org/officeDocument/2006/relationships/vmlDrawing" Target="../drawings/vmlDrawing215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217.bin"/><Relationship Id="rId9" Type="http://schemas.openxmlformats.org/officeDocument/2006/relationships/image" Target="../media/image33.png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vmlDrawing" Target="../drawings/vmlDrawing21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18.bin"/><Relationship Id="rId4" Type="http://schemas.openxmlformats.org/officeDocument/2006/relationships/slideMaster" Target="../slideMasters/slideMaster14.xml"/></Relationships>
</file>

<file path=ppt/slideLayouts/_rels/slideLayout3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395.xml"/><Relationship Id="rId1" Type="http://schemas.openxmlformats.org/officeDocument/2006/relationships/vmlDrawing" Target="../drawings/vmlDrawing217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219.bin"/><Relationship Id="rId9" Type="http://schemas.openxmlformats.org/officeDocument/2006/relationships/image" Target="../media/image33.png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vmlDrawing" Target="../drawings/vmlDrawing21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0.bin"/><Relationship Id="rId4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2" Type="http://schemas.openxmlformats.org/officeDocument/2006/relationships/tags" Target="../tags/tag398.xml"/><Relationship Id="rId1" Type="http://schemas.openxmlformats.org/officeDocument/2006/relationships/vmlDrawing" Target="../drawings/vmlDrawing21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1.bin"/><Relationship Id="rId4" Type="http://schemas.openxmlformats.org/officeDocument/2006/relationships/slideMaster" Target="../slideMasters/slideMaster14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vmlDrawing" Target="../drawings/vmlDrawing22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2.bin"/><Relationship Id="rId4" Type="http://schemas.openxmlformats.org/officeDocument/2006/relationships/slideMaster" Target="../slideMasters/slideMaster14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vmlDrawing" Target="../drawings/vmlDrawing22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3.bin"/><Relationship Id="rId4" Type="http://schemas.openxmlformats.org/officeDocument/2006/relationships/slideMaster" Target="../slideMasters/slideMaster14.xml"/></Relationships>
</file>

<file path=ppt/slideLayouts/_rels/slideLayout36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05.xml"/><Relationship Id="rId7" Type="http://schemas.openxmlformats.org/officeDocument/2006/relationships/image" Target="../media/image68.png"/><Relationship Id="rId2" Type="http://schemas.openxmlformats.org/officeDocument/2006/relationships/tags" Target="../tags/tag404.xml"/><Relationship Id="rId1" Type="http://schemas.openxmlformats.org/officeDocument/2006/relationships/vmlDrawing" Target="../drawings/vmlDrawing22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4.bin"/><Relationship Id="rId4" Type="http://schemas.openxmlformats.org/officeDocument/2006/relationships/slideMaster" Target="../slideMasters/slideMaster14.xml"/></Relationships>
</file>

<file path=ppt/slideLayouts/_rels/slideLayout36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07.xml"/><Relationship Id="rId7" Type="http://schemas.openxmlformats.org/officeDocument/2006/relationships/image" Target="../media/image68.png"/><Relationship Id="rId2" Type="http://schemas.openxmlformats.org/officeDocument/2006/relationships/tags" Target="../tags/tag406.xml"/><Relationship Id="rId1" Type="http://schemas.openxmlformats.org/officeDocument/2006/relationships/vmlDrawing" Target="../drawings/vmlDrawing22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5.bin"/><Relationship Id="rId4" Type="http://schemas.openxmlformats.org/officeDocument/2006/relationships/slideMaster" Target="../slideMasters/slideMaster14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microsoft.com/office/2007/relationships/hdphoto" Target="../media/hdphoto1.wdp"/><Relationship Id="rId2" Type="http://schemas.openxmlformats.org/officeDocument/2006/relationships/tags" Target="../tags/tag408.xml"/><Relationship Id="rId1" Type="http://schemas.openxmlformats.org/officeDocument/2006/relationships/vmlDrawing" Target="../drawings/vmlDrawing224.vml"/><Relationship Id="rId6" Type="http://schemas.openxmlformats.org/officeDocument/2006/relationships/image" Target="../media/image68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26.bin"/></Relationships>
</file>

<file path=ppt/slideLayouts/_rels/slideLayout36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10.xml"/><Relationship Id="rId7" Type="http://schemas.openxmlformats.org/officeDocument/2006/relationships/image" Target="../media/image68.png"/><Relationship Id="rId2" Type="http://schemas.openxmlformats.org/officeDocument/2006/relationships/tags" Target="../tags/tag409.xml"/><Relationship Id="rId1" Type="http://schemas.openxmlformats.org/officeDocument/2006/relationships/vmlDrawing" Target="../drawings/vmlDrawing22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7.bin"/><Relationship Id="rId4" Type="http://schemas.openxmlformats.org/officeDocument/2006/relationships/slideMaster" Target="../slideMasters/slideMaster14.xml"/></Relationships>
</file>

<file path=ppt/slideLayouts/_rels/slideLayout36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12.xml"/><Relationship Id="rId7" Type="http://schemas.openxmlformats.org/officeDocument/2006/relationships/image" Target="../media/image68.png"/><Relationship Id="rId2" Type="http://schemas.openxmlformats.org/officeDocument/2006/relationships/tags" Target="../tags/tag411.xml"/><Relationship Id="rId1" Type="http://schemas.openxmlformats.org/officeDocument/2006/relationships/vmlDrawing" Target="../drawings/vmlDrawing22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8.bin"/><Relationship Id="rId4" Type="http://schemas.openxmlformats.org/officeDocument/2006/relationships/slideMaster" Target="../slideMasters/slideMaster14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microsoft.com/office/2007/relationships/hdphoto" Target="../media/hdphoto1.wdp"/><Relationship Id="rId2" Type="http://schemas.openxmlformats.org/officeDocument/2006/relationships/tags" Target="../tags/tag413.xml"/><Relationship Id="rId1" Type="http://schemas.openxmlformats.org/officeDocument/2006/relationships/vmlDrawing" Target="../drawings/vmlDrawing227.vml"/><Relationship Id="rId6" Type="http://schemas.openxmlformats.org/officeDocument/2006/relationships/image" Target="../media/image68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29.bin"/></Relationships>
</file>

<file path=ppt/slideLayouts/_rels/slideLayout36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15.xml"/><Relationship Id="rId7" Type="http://schemas.openxmlformats.org/officeDocument/2006/relationships/image" Target="../media/image69.png"/><Relationship Id="rId2" Type="http://schemas.openxmlformats.org/officeDocument/2006/relationships/tags" Target="../tags/tag414.xml"/><Relationship Id="rId1" Type="http://schemas.openxmlformats.org/officeDocument/2006/relationships/vmlDrawing" Target="../drawings/vmlDrawing22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30.bin"/><Relationship Id="rId4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Layouts/_rels/slideLayout3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417.xml"/><Relationship Id="rId7" Type="http://schemas.openxmlformats.org/officeDocument/2006/relationships/image" Target="../media/image70.png"/><Relationship Id="rId2" Type="http://schemas.openxmlformats.org/officeDocument/2006/relationships/tags" Target="../tags/tag416.xml"/><Relationship Id="rId1" Type="http://schemas.openxmlformats.org/officeDocument/2006/relationships/vmlDrawing" Target="../drawings/vmlDrawing22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31.bin"/><Relationship Id="rId4" Type="http://schemas.openxmlformats.org/officeDocument/2006/relationships/slideMaster" Target="../slideMasters/slideMaster14.xml"/></Relationships>
</file>

<file path=ppt/slideLayouts/_rels/slideLayout37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19.xml"/><Relationship Id="rId7" Type="http://schemas.openxmlformats.org/officeDocument/2006/relationships/image" Target="../media/image69.png"/><Relationship Id="rId2" Type="http://schemas.openxmlformats.org/officeDocument/2006/relationships/tags" Target="../tags/tag418.xml"/><Relationship Id="rId1" Type="http://schemas.openxmlformats.org/officeDocument/2006/relationships/vmlDrawing" Target="../drawings/vmlDrawing23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32.bin"/><Relationship Id="rId4" Type="http://schemas.openxmlformats.org/officeDocument/2006/relationships/slideMaster" Target="../slideMasters/slideMaster14.xml"/></Relationships>
</file>

<file path=ppt/slideLayouts/_rels/slideLayout3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421.xml"/><Relationship Id="rId7" Type="http://schemas.openxmlformats.org/officeDocument/2006/relationships/image" Target="../media/image70.png"/><Relationship Id="rId2" Type="http://schemas.openxmlformats.org/officeDocument/2006/relationships/tags" Target="../tags/tag420.xml"/><Relationship Id="rId1" Type="http://schemas.openxmlformats.org/officeDocument/2006/relationships/vmlDrawing" Target="../drawings/vmlDrawing23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33.bin"/><Relationship Id="rId4" Type="http://schemas.openxmlformats.org/officeDocument/2006/relationships/slideMaster" Target="../slideMasters/slideMaster14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vmlDrawing" Target="../drawings/vmlDrawing23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34.bin"/><Relationship Id="rId4" Type="http://schemas.openxmlformats.org/officeDocument/2006/relationships/slideMaster" Target="../slideMasters/slideMaster14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vmlDrawing" Target="../drawings/vmlDrawing23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35.bin"/><Relationship Id="rId4" Type="http://schemas.openxmlformats.org/officeDocument/2006/relationships/slideMaster" Target="../slideMasters/slideMaster14.xml"/></Relationships>
</file>

<file path=ppt/slideLayouts/_rels/slideLayout37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27.xml"/><Relationship Id="rId7" Type="http://schemas.openxmlformats.org/officeDocument/2006/relationships/image" Target="../media/image68.png"/><Relationship Id="rId2" Type="http://schemas.openxmlformats.org/officeDocument/2006/relationships/tags" Target="../tags/tag426.xml"/><Relationship Id="rId1" Type="http://schemas.openxmlformats.org/officeDocument/2006/relationships/vmlDrawing" Target="../drawings/vmlDrawing23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36.bin"/><Relationship Id="rId4" Type="http://schemas.openxmlformats.org/officeDocument/2006/relationships/slideMaster" Target="../slideMasters/slideMaster14.xml"/></Relationships>
</file>

<file path=ppt/slideLayouts/_rels/slideLayout37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29.xml"/><Relationship Id="rId7" Type="http://schemas.openxmlformats.org/officeDocument/2006/relationships/image" Target="../media/image69.png"/><Relationship Id="rId2" Type="http://schemas.openxmlformats.org/officeDocument/2006/relationships/tags" Target="../tags/tag428.xml"/><Relationship Id="rId1" Type="http://schemas.openxmlformats.org/officeDocument/2006/relationships/vmlDrawing" Target="../drawings/vmlDrawing23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37.bin"/><Relationship Id="rId4" Type="http://schemas.openxmlformats.org/officeDocument/2006/relationships/slideMaster" Target="../slideMasters/slideMaster14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vmlDrawing" Target="../drawings/vmlDrawing23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38.bin"/><Relationship Id="rId4" Type="http://schemas.openxmlformats.org/officeDocument/2006/relationships/slideMaster" Target="../slideMasters/slideMaster14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tags" Target="../tags/tag433.xml"/><Relationship Id="rId2" Type="http://schemas.openxmlformats.org/officeDocument/2006/relationships/tags" Target="../tags/tag432.xml"/><Relationship Id="rId1" Type="http://schemas.openxmlformats.org/officeDocument/2006/relationships/vmlDrawing" Target="../drawings/vmlDrawing23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39.bin"/><Relationship Id="rId4" Type="http://schemas.openxmlformats.org/officeDocument/2006/relationships/slideMaster" Target="../slideMasters/slideMaster14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vmlDrawing" Target="../drawings/vmlDrawing23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40.bin"/><Relationship Id="rId4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eg"/></Relationships>
</file>

<file path=ppt/slideLayouts/_rels/slideLayout3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436.xml"/><Relationship Id="rId1" Type="http://schemas.openxmlformats.org/officeDocument/2006/relationships/vmlDrawing" Target="../drawings/vmlDrawing239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241.bin"/><Relationship Id="rId9" Type="http://schemas.openxmlformats.org/officeDocument/2006/relationships/image" Target="../media/image33.png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vmlDrawing" Target="../drawings/vmlDrawing24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42.bin"/><Relationship Id="rId4" Type="http://schemas.openxmlformats.org/officeDocument/2006/relationships/slideMaster" Target="../slideMasters/slideMaster1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39.xml"/><Relationship Id="rId1" Type="http://schemas.openxmlformats.org/officeDocument/2006/relationships/vmlDrawing" Target="../drawings/vmlDrawing241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243.bin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0.xml"/><Relationship Id="rId1" Type="http://schemas.openxmlformats.org/officeDocument/2006/relationships/vmlDrawing" Target="../drawings/vmlDrawing242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244.bin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jpe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1.xml"/><Relationship Id="rId1" Type="http://schemas.openxmlformats.org/officeDocument/2006/relationships/vmlDrawing" Target="../drawings/vmlDrawing243.vml"/><Relationship Id="rId5" Type="http://schemas.openxmlformats.org/officeDocument/2006/relationships/image" Target="NULL"/><Relationship Id="rId4" Type="http://schemas.openxmlformats.org/officeDocument/2006/relationships/oleObject" Target="../embeddings/oleObject245.bin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2.xml"/><Relationship Id="rId1" Type="http://schemas.openxmlformats.org/officeDocument/2006/relationships/vmlDrawing" Target="../drawings/vmlDrawing244.vml"/><Relationship Id="rId5" Type="http://schemas.openxmlformats.org/officeDocument/2006/relationships/image" Target="NULL"/><Relationship Id="rId4" Type="http://schemas.openxmlformats.org/officeDocument/2006/relationships/oleObject" Target="../embeddings/oleObject24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3.xml"/><Relationship Id="rId1" Type="http://schemas.openxmlformats.org/officeDocument/2006/relationships/vmlDrawing" Target="../drawings/vmlDrawing245.vml"/><Relationship Id="rId5" Type="http://schemas.openxmlformats.org/officeDocument/2006/relationships/image" Target="NULL"/><Relationship Id="rId4" Type="http://schemas.openxmlformats.org/officeDocument/2006/relationships/oleObject" Target="../embeddings/oleObject247.bin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4.xml"/><Relationship Id="rId1" Type="http://schemas.openxmlformats.org/officeDocument/2006/relationships/vmlDrawing" Target="../drawings/vmlDrawing246.vml"/><Relationship Id="rId5" Type="http://schemas.openxmlformats.org/officeDocument/2006/relationships/image" Target="NULL"/><Relationship Id="rId4" Type="http://schemas.openxmlformats.org/officeDocument/2006/relationships/oleObject" Target="../embeddings/oleObject248.bin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5.xml"/><Relationship Id="rId1" Type="http://schemas.openxmlformats.org/officeDocument/2006/relationships/vmlDrawing" Target="../drawings/vmlDrawing247.vml"/><Relationship Id="rId5" Type="http://schemas.openxmlformats.org/officeDocument/2006/relationships/image" Target="NULL"/><Relationship Id="rId4" Type="http://schemas.openxmlformats.org/officeDocument/2006/relationships/oleObject" Target="../embeddings/oleObject249.bin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6.xml"/><Relationship Id="rId1" Type="http://schemas.openxmlformats.org/officeDocument/2006/relationships/vmlDrawing" Target="../drawings/vmlDrawing248.vml"/><Relationship Id="rId5" Type="http://schemas.openxmlformats.org/officeDocument/2006/relationships/image" Target="NULL"/><Relationship Id="rId4" Type="http://schemas.openxmlformats.org/officeDocument/2006/relationships/oleObject" Target="../embeddings/oleObject250.bin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7.xml"/><Relationship Id="rId1" Type="http://schemas.openxmlformats.org/officeDocument/2006/relationships/vmlDrawing" Target="../drawings/vmlDrawing249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251.bin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8.xml"/><Relationship Id="rId1" Type="http://schemas.openxmlformats.org/officeDocument/2006/relationships/vmlDrawing" Target="../drawings/vmlDrawing250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252.bin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9.xml"/><Relationship Id="rId1" Type="http://schemas.openxmlformats.org/officeDocument/2006/relationships/vmlDrawing" Target="../drawings/vmlDrawing251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253.bin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vmlDrawing" Target="../drawings/vmlDrawing25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54.bin"/><Relationship Id="rId4" Type="http://schemas.openxmlformats.org/officeDocument/2006/relationships/slideMaster" Target="../slideMasters/slideMaster14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7.png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55.xml"/><Relationship Id="rId1" Type="http://schemas.openxmlformats.org/officeDocument/2006/relationships/vmlDrawing" Target="../drawings/vmlDrawing254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56.bin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7" Type="http://schemas.openxmlformats.org/officeDocument/2006/relationships/oleObject" Target="../embeddings/oleObject258.bin"/><Relationship Id="rId2" Type="http://schemas.openxmlformats.org/officeDocument/2006/relationships/tags" Target="../tags/tag456.xml"/><Relationship Id="rId1" Type="http://schemas.openxmlformats.org/officeDocument/2006/relationships/vmlDrawing" Target="../drawings/vmlDrawing255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57.bin"/><Relationship Id="rId4" Type="http://schemas.openxmlformats.org/officeDocument/2006/relationships/slideMaster" Target="../slideMasters/slideMaster1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58.xml"/><Relationship Id="rId1" Type="http://schemas.openxmlformats.org/officeDocument/2006/relationships/vmlDrawing" Target="../drawings/vmlDrawing25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59.bin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vmlDrawing" Target="../drawings/vmlDrawing25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60.bin"/><Relationship Id="rId4" Type="http://schemas.openxmlformats.org/officeDocument/2006/relationships/slideMaster" Target="../slideMasters/slideMaster15.xml"/></Relationships>
</file>

<file path=ppt/slideLayouts/_rels/slideLayout4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15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461.xml"/><Relationship Id="rId1" Type="http://schemas.openxmlformats.org/officeDocument/2006/relationships/vmlDrawing" Target="../drawings/vmlDrawing258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261.bin"/><Relationship Id="rId9" Type="http://schemas.openxmlformats.org/officeDocument/2006/relationships/image" Target="../media/image33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oleObject" Target="../embeddings/oleObject6.bin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7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2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8.jp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2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3.bin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4.png"/><Relationship Id="rId5" Type="http://schemas.openxmlformats.org/officeDocument/2006/relationships/image" Target="../media/image25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4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9.jpe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6.bin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17.bin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 Tit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5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16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7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8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0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1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2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3" name="Listenebene erhöhe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4" name="Listenebene verringern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9672" y="5121280"/>
            <a:ext cx="10930832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 Presentation title</a:t>
            </a:r>
            <a:br>
              <a:rPr lang="en-GB" dirty="0" smtClean="0"/>
            </a:br>
            <a:r>
              <a:rPr lang="en-GB" dirty="0" smtClean="0"/>
              <a:t>in two lines of text, dd. </a:t>
            </a:r>
            <a:r>
              <a:rPr lang="en-GB" dirty="0" err="1" smtClean="0"/>
              <a:t>mmmm</a:t>
            </a:r>
            <a:r>
              <a:rPr lang="en-GB" dirty="0" smtClean="0"/>
              <a:t>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9" name="Wortmarke DAIMLER" descr="Daimler_RGB_100m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998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noProof="0" dirty="0" smtClean="0"/>
              <a:t>Second level (Conclusion, summary or short highlight)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Sevens level</a:t>
            </a:r>
          </a:p>
          <a:p>
            <a:pPr lvl="7"/>
            <a:r>
              <a:rPr lang="en-GB" noProof="0" dirty="0" smtClean="0"/>
              <a:t>Eight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7543015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eiß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599238"/>
            <a:ext cx="1218776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aimler_Logotype_100_C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068" y="838201"/>
            <a:ext cx="4857751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34434" y="2420939"/>
            <a:ext cx="11523133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99"/>
          </a:p>
        </p:txBody>
      </p:sp>
      <p:sp>
        <p:nvSpPr>
          <p:cNvPr id="389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27052" y="2528889"/>
            <a:ext cx="11135783" cy="428244"/>
          </a:xfrm>
        </p:spPr>
        <p:txBody>
          <a:bodyPr bIns="4320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27052" y="2952750"/>
            <a:ext cx="11135783" cy="33559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ct val="0"/>
              </a:spcAft>
              <a:buFontTx/>
              <a:buNone/>
              <a:defRPr sz="2399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098117" y="6704013"/>
            <a:ext cx="2844800" cy="1508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fld id="{5A05CA49-9B1B-4B1A-AA38-FAD064CDB4B3}" type="datetime1">
              <a:rPr lang="en-US" altLang="en-US"/>
              <a:pPr>
                <a:defRPr/>
              </a:pPr>
              <a:t>10/2/2019</a:t>
            </a:fld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268885" y="6704013"/>
            <a:ext cx="2393949" cy="1508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FB372B-1E84-4563-96EE-4CE5780A0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1329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0DBCA-D81B-43F5-B652-574CA0779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40371562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741929"/>
            <a:ext cx="10515600" cy="820548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399"/>
            </a:lvl1pPr>
            <a:lvl2pPr marL="457062" indent="0">
              <a:buNone/>
              <a:defRPr sz="1999"/>
            </a:lvl2pPr>
            <a:lvl3pPr marL="914126" indent="0">
              <a:buNone/>
              <a:defRPr sz="1799"/>
            </a:lvl3pPr>
            <a:lvl4pPr marL="1371188" indent="0">
              <a:buNone/>
              <a:defRPr sz="1599"/>
            </a:lvl4pPr>
            <a:lvl5pPr marL="1828251" indent="0">
              <a:buNone/>
              <a:defRPr sz="1599"/>
            </a:lvl5pPr>
            <a:lvl6pPr marL="2285314" indent="0">
              <a:buNone/>
              <a:defRPr sz="1599"/>
            </a:lvl6pPr>
            <a:lvl7pPr marL="2742377" indent="0">
              <a:buNone/>
              <a:defRPr sz="1599"/>
            </a:lvl7pPr>
            <a:lvl8pPr marL="3199439" indent="0">
              <a:buNone/>
              <a:defRPr sz="1599"/>
            </a:lvl8pPr>
            <a:lvl9pPr marL="3656503" indent="0">
              <a:buNone/>
              <a:defRPr sz="159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761D-F561-4CCD-BD81-77B6F2D6A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41673691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543050"/>
            <a:ext cx="5467349" cy="49101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543050"/>
            <a:ext cx="5467350" cy="49101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6A467-7E30-4E6E-BFC4-1AD63F136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16800799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365125"/>
            <a:ext cx="10515600" cy="8205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2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8" indent="0">
              <a:buNone/>
              <a:defRPr sz="1599" b="1"/>
            </a:lvl4pPr>
            <a:lvl5pPr marL="1828251" indent="0">
              <a:buNone/>
              <a:defRPr sz="1599" b="1"/>
            </a:lvl5pPr>
            <a:lvl6pPr marL="2285314" indent="0">
              <a:buNone/>
              <a:defRPr sz="1599" b="1"/>
            </a:lvl6pPr>
            <a:lvl7pPr marL="2742377" indent="0">
              <a:buNone/>
              <a:defRPr sz="1599" b="1"/>
            </a:lvl7pPr>
            <a:lvl8pPr marL="3199439" indent="0">
              <a:buNone/>
              <a:defRPr sz="1599" b="1"/>
            </a:lvl8pPr>
            <a:lvl9pPr marL="3656503" indent="0">
              <a:buNone/>
              <a:defRPr sz="15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2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8" indent="0">
              <a:buNone/>
              <a:defRPr sz="1599" b="1"/>
            </a:lvl4pPr>
            <a:lvl5pPr marL="1828251" indent="0">
              <a:buNone/>
              <a:defRPr sz="1599" b="1"/>
            </a:lvl5pPr>
            <a:lvl6pPr marL="2285314" indent="0">
              <a:buNone/>
              <a:defRPr sz="1599" b="1"/>
            </a:lvl6pPr>
            <a:lvl7pPr marL="2742377" indent="0">
              <a:buNone/>
              <a:defRPr sz="1599" b="1"/>
            </a:lvl7pPr>
            <a:lvl8pPr marL="3199439" indent="0">
              <a:buNone/>
              <a:defRPr sz="1599" b="1"/>
            </a:lvl8pPr>
            <a:lvl9pPr marL="3656503" indent="0">
              <a:buNone/>
              <a:defRPr sz="15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5392-95CA-4790-BB7A-9743A9EA5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29323863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65C70-3C00-40A4-A508-315E04AED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35112945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77C9D-87E9-4F23-AD69-06DBC552D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19504495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852222"/>
            <a:ext cx="3932767" cy="1205179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062" indent="0">
              <a:buNone/>
              <a:defRPr sz="1399"/>
            </a:lvl2pPr>
            <a:lvl3pPr marL="914126" indent="0">
              <a:buNone/>
              <a:defRPr sz="1199"/>
            </a:lvl3pPr>
            <a:lvl4pPr marL="1371188" indent="0">
              <a:buNone/>
              <a:defRPr sz="999"/>
            </a:lvl4pPr>
            <a:lvl5pPr marL="1828251" indent="0">
              <a:buNone/>
              <a:defRPr sz="999"/>
            </a:lvl5pPr>
            <a:lvl6pPr marL="2285314" indent="0">
              <a:buNone/>
              <a:defRPr sz="999"/>
            </a:lvl6pPr>
            <a:lvl7pPr marL="2742377" indent="0">
              <a:buNone/>
              <a:defRPr sz="999"/>
            </a:lvl7pPr>
            <a:lvl8pPr marL="3199439" indent="0">
              <a:buNone/>
              <a:defRPr sz="999"/>
            </a:lvl8pPr>
            <a:lvl9pPr marL="3656503" indent="0">
              <a:buNone/>
              <a:defRPr sz="99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D5378-3B2B-4405-ADC4-52990E985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41444149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852222"/>
            <a:ext cx="3932767" cy="1205179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2" indent="0">
              <a:buNone/>
              <a:defRPr sz="2800"/>
            </a:lvl2pPr>
            <a:lvl3pPr marL="914126" indent="0">
              <a:buNone/>
              <a:defRPr sz="2399"/>
            </a:lvl3pPr>
            <a:lvl4pPr marL="1371188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39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062" indent="0">
              <a:buNone/>
              <a:defRPr sz="1399"/>
            </a:lvl2pPr>
            <a:lvl3pPr marL="914126" indent="0">
              <a:buNone/>
              <a:defRPr sz="1199"/>
            </a:lvl3pPr>
            <a:lvl4pPr marL="1371188" indent="0">
              <a:buNone/>
              <a:defRPr sz="999"/>
            </a:lvl4pPr>
            <a:lvl5pPr marL="1828251" indent="0">
              <a:buNone/>
              <a:defRPr sz="999"/>
            </a:lvl5pPr>
            <a:lvl6pPr marL="2285314" indent="0">
              <a:buNone/>
              <a:defRPr sz="999"/>
            </a:lvl6pPr>
            <a:lvl7pPr marL="2742377" indent="0">
              <a:buNone/>
              <a:defRPr sz="999"/>
            </a:lvl7pPr>
            <a:lvl8pPr marL="3199439" indent="0">
              <a:buNone/>
              <a:defRPr sz="999"/>
            </a:lvl8pPr>
            <a:lvl9pPr marL="3656503" indent="0">
              <a:buNone/>
              <a:defRPr sz="99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97BC-DBD3-40E8-A0B8-1D66AA0EF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9865536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DC827-E674-49AC-9DE1-9A38CC9B5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26469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/ image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2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3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4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5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6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7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28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29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0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</a:t>
            </a:r>
            <a:r>
              <a:rPr lang="en-GB" noProof="0" dirty="0" err="1" smtClean="0"/>
              <a:t>Corpo</a:t>
            </a:r>
            <a:r>
              <a:rPr lang="en-GB" noProof="0" dirty="0" smtClean="0"/>
              <a:t> S (Body) 24 pt. (Mark-ups in Bold) // for conclusion, summary or short highlight: Home // Paragraph// Increase List Level</a:t>
            </a:r>
          </a:p>
          <a:p>
            <a:pPr lvl="1"/>
            <a:r>
              <a:rPr lang="en-GB" noProof="0" dirty="0" smtClean="0"/>
              <a:t>Second level (Conclusion, summary or short highlight)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Sevens level</a:t>
            </a:r>
          </a:p>
          <a:p>
            <a:pPr lvl="7"/>
            <a:r>
              <a:rPr lang="en-GB" noProof="0" dirty="0" smtClean="0"/>
              <a:t>Eight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909" y="1504602"/>
            <a:ext cx="10930593" cy="4983236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7402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80231" y="730250"/>
            <a:ext cx="384721" cy="572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0" y="730250"/>
            <a:ext cx="8151283" cy="57229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8382C-86E0-4A81-85CF-F9E7316C3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6739568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2" y="730250"/>
            <a:ext cx="11137900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1" y="1543050"/>
            <a:ext cx="5467349" cy="49101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543050"/>
            <a:ext cx="5467350" cy="49101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20CD8-08D0-4189-BF2B-2234E0C1D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42077398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27052" y="730250"/>
            <a:ext cx="11137900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7051" y="1543051"/>
            <a:ext cx="5467349" cy="23780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543051"/>
            <a:ext cx="5467350" cy="23780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7051" y="4073526"/>
            <a:ext cx="5467349" cy="23796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4073526"/>
            <a:ext cx="5467350" cy="23796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0D91-81A0-4B2E-9284-84E8307FB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29278297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2" y="730250"/>
            <a:ext cx="11137900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27052" y="1543050"/>
            <a:ext cx="11137900" cy="491013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627E1-F9B5-4673-9FA7-2D956411F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12071326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2" y="730250"/>
            <a:ext cx="11137900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543050"/>
            <a:ext cx="5467349" cy="49101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543051"/>
            <a:ext cx="5467350" cy="23780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4073526"/>
            <a:ext cx="5467350" cy="23796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EAC9B-C468-4C21-838D-97B165099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cbFC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37980813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794" y="1122104"/>
            <a:ext cx="9144000" cy="2388634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794" y="3602791"/>
            <a:ext cx="9144000" cy="1655380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71" indent="0" algn="ctr">
              <a:buNone/>
              <a:defRPr sz="1999"/>
            </a:lvl2pPr>
            <a:lvl3pPr marL="913943" indent="0" algn="ctr">
              <a:buNone/>
              <a:defRPr sz="1799"/>
            </a:lvl3pPr>
            <a:lvl4pPr marL="1370914" indent="0" algn="ctr">
              <a:buNone/>
              <a:defRPr sz="1599"/>
            </a:lvl4pPr>
            <a:lvl5pPr marL="1827886" indent="0" algn="ctr">
              <a:buNone/>
              <a:defRPr sz="1599"/>
            </a:lvl5pPr>
            <a:lvl6pPr marL="2284857" indent="0" algn="ctr">
              <a:buNone/>
              <a:defRPr sz="1599"/>
            </a:lvl6pPr>
            <a:lvl7pPr marL="2741828" indent="0" algn="ctr">
              <a:buNone/>
              <a:defRPr sz="1599"/>
            </a:lvl7pPr>
            <a:lvl8pPr marL="3198800" indent="0" algn="ctr">
              <a:buNone/>
              <a:defRPr sz="1599"/>
            </a:lvl8pPr>
            <a:lvl9pPr marL="3655771" indent="0" algn="ctr">
              <a:buNone/>
              <a:defRPr sz="1599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BD76-BCAD-44A4-8B9A-16366442313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E890-DB2E-438F-ACCC-2590BA764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67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BD76-BCAD-44A4-8B9A-16366442313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E890-DB2E-438F-ACCC-2590BA764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924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7" y="1709343"/>
            <a:ext cx="10516473" cy="2853664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7" y="4589987"/>
            <a:ext cx="10516473" cy="1499841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BD76-BCAD-44A4-8B9A-16366442313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E890-DB2E-438F-ACCC-2590BA764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763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25203"/>
            <a:ext cx="5182076" cy="43519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61" y="1825203"/>
            <a:ext cx="5182076" cy="43519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BD76-BCAD-44A4-8B9A-16366442313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E890-DB2E-438F-ACCC-2590BA764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642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65041"/>
            <a:ext cx="10516473" cy="1325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680774"/>
            <a:ext cx="5158275" cy="82372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04495"/>
            <a:ext cx="5158275" cy="36853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61" y="1680774"/>
            <a:ext cx="5183663" cy="82372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61" y="2504495"/>
            <a:ext cx="5183663" cy="36853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BD76-BCAD-44A4-8B9A-16366442313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E890-DB2E-438F-ACCC-2590BA764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2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 content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6838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671" y="1233203"/>
            <a:ext cx="10930832" cy="525463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noProof="0" dirty="0" smtClean="0"/>
              <a:t>Second level (Conclusion, summary or short highlight)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Sevens level</a:t>
            </a:r>
          </a:p>
          <a:p>
            <a:pPr lvl="7"/>
            <a:r>
              <a:rPr lang="en-GB" noProof="0" dirty="0" smtClean="0"/>
              <a:t>Eight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7588877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BD76-BCAD-44A4-8B9A-16366442313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E890-DB2E-438F-ACCC-2590BA764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8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BD76-BCAD-44A4-8B9A-16366442313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E890-DB2E-438F-ACCC-2590BA764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887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57094"/>
            <a:ext cx="3933363" cy="159983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664" y="987197"/>
            <a:ext cx="6172160" cy="4874084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056924"/>
            <a:ext cx="3933363" cy="3812292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BD76-BCAD-44A4-8B9A-16366442313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E890-DB2E-438F-ACCC-2590BA764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204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57094"/>
            <a:ext cx="3933363" cy="159983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664" y="987197"/>
            <a:ext cx="6172160" cy="4874084"/>
          </a:xfrm>
        </p:spPr>
        <p:txBody>
          <a:bodyPr/>
          <a:lstStyle>
            <a:lvl1pPr marL="0" indent="0">
              <a:buNone/>
              <a:defRPr sz="3198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056924"/>
            <a:ext cx="3933363" cy="3812292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BD76-BCAD-44A4-8B9A-16366442313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E890-DB2E-438F-ACCC-2590BA764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42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BD76-BCAD-44A4-8B9A-16366442313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E890-DB2E-438F-ACCC-2590BA764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871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119" y="365041"/>
            <a:ext cx="2629118" cy="58120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4" y="365041"/>
            <a:ext cx="7735034" cy="58120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BD76-BCAD-44A4-8B9A-16366442313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E890-DB2E-438F-ACCC-2590BA764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47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5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4" y="790855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480483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08306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9" dirty="0">
                  <a:solidFill>
                    <a:prstClr val="black"/>
                  </a:solidFill>
                  <a:latin typeface="CorpoSDem" pitchFamily="2" charset="0"/>
                  <a:cs typeface="Daimler CS"/>
                </a:rPr>
                <a:t>Daimler Trucks Asia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199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. Title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 Presentation title</a:t>
            </a:r>
            <a:br>
              <a:rPr lang="en-GB" dirty="0" smtClean="0"/>
            </a:br>
            <a:r>
              <a:rPr lang="en-GB" dirty="0" smtClean="0"/>
              <a:t>in two or more 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4" y="790855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02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5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4" y="790855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83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45" y="2281902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6" y="2044436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for presentation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4" y="790855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6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/ image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26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27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28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6838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909" y="1233203"/>
            <a:ext cx="10930593" cy="5254635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598291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34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/>
        </p:nvSpPr>
        <p:spPr bwMode="auto">
          <a:xfrm>
            <a:off x="629674" y="6564880"/>
            <a:ext cx="2086913" cy="2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3069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1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6" y="6564880"/>
            <a:ext cx="523975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57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CorpoS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1504602"/>
            <a:ext cx="10932180" cy="4875671"/>
          </a:xfrm>
        </p:spPr>
        <p:txBody>
          <a:bodyPr/>
          <a:lstStyle>
            <a:lvl1pPr marL="358053" indent="-358053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8053" indent="-358053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8053" indent="-358053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8053" indent="-358053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8053" indent="-358053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8053" indent="-358053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8053" indent="-358053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8053" indent="-358053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8053" indent="-358053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6" y="6564880"/>
            <a:ext cx="523975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88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10" y="1504602"/>
            <a:ext cx="10930593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6" y="6564880"/>
            <a:ext cx="523975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43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44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5"/>
            <a:ext cx="4965173" cy="683842"/>
          </a:xfrm>
        </p:spPr>
        <p:txBody>
          <a:bodyPr anchor="b" anchorCtr="0"/>
          <a:lstStyle>
            <a:lvl1pPr marL="0" indent="0">
              <a:lnSpc>
                <a:spcPts val="2398"/>
              </a:lnSpc>
              <a:buNone/>
              <a:defRPr sz="1866">
                <a:solidFill>
                  <a:schemeClr val="tx1"/>
                </a:solidFill>
              </a:defRPr>
            </a:lvl1pPr>
            <a:lvl2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2pPr>
            <a:lvl3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3pPr>
            <a:lvl4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4pPr>
            <a:lvl5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5pPr>
            <a:lvl6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6pPr>
            <a:lvl7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7pPr>
            <a:lvl8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8pPr>
            <a:lvl9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cxnSp>
        <p:nvCxnSpPr>
          <p:cNvPr id="8" name="Gerade Verbindung 42"/>
          <p:cNvCxnSpPr/>
          <p:nvPr/>
        </p:nvCxnSpPr>
        <p:spPr bwMode="auto">
          <a:xfrm>
            <a:off x="629672" y="2231482"/>
            <a:ext cx="4965413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/>
        </p:nvCxnSpPr>
        <p:spPr bwMode="auto">
          <a:xfrm>
            <a:off x="6595091" y="2231482"/>
            <a:ext cx="4965413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61" y="1504605"/>
            <a:ext cx="4965177" cy="683842"/>
          </a:xfrm>
        </p:spPr>
        <p:txBody>
          <a:bodyPr anchor="b" anchorCtr="0"/>
          <a:lstStyle>
            <a:lvl1pPr marL="0" indent="0">
              <a:lnSpc>
                <a:spcPts val="2398"/>
              </a:lnSpc>
              <a:buNone/>
              <a:defRPr sz="1866">
                <a:solidFill>
                  <a:schemeClr val="tx1"/>
                </a:solidFill>
              </a:defRPr>
            </a:lvl1pPr>
            <a:lvl2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2pPr>
            <a:lvl3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3pPr>
            <a:lvl4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4pPr>
            <a:lvl5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5pPr>
            <a:lvl6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6pPr>
            <a:lvl7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7pPr>
            <a:lvl8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8pPr>
            <a:lvl9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61" y="2493114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6" y="6564880"/>
            <a:ext cx="523975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10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6" y="6564880"/>
            <a:ext cx="523975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048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5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4" y="790855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480483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0836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9" dirty="0">
                  <a:solidFill>
                    <a:prstClr val="black"/>
                  </a:solidFill>
                  <a:latin typeface="CorpoSDem" pitchFamily="2" charset="0"/>
                  <a:cs typeface="Daimler CS"/>
                </a:rPr>
                <a:t>Daimler Trucks Asia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5382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2. Title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 Presentation title</a:t>
            </a:r>
            <a:br>
              <a:rPr lang="en-GB" dirty="0" smtClean="0"/>
            </a:br>
            <a:r>
              <a:rPr lang="en-GB" dirty="0" smtClean="0"/>
              <a:t>in two or more 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4" y="790855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84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4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5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4" y="790855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39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5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49" y="2281902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6" y="2044436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for presentation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4" y="790855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9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30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/>
        </p:nvSpPr>
        <p:spPr bwMode="auto">
          <a:xfrm>
            <a:off x="629674" y="6564880"/>
            <a:ext cx="2086913" cy="2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366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1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6" y="6564880"/>
            <a:ext cx="523975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06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 Brushing/ ima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6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" name="Buerstung O_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0" y="1"/>
            <a:ext cx="12190450" cy="6490342"/>
          </a:xfrm>
          <a:prstGeom prst="rect">
            <a:avLst/>
          </a:prstGeom>
        </p:spPr>
      </p:pic>
      <p:sp>
        <p:nvSpPr>
          <p:cNvPr id="24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2905728"/>
            <a:ext cx="5120196" cy="3580883"/>
          </a:xfrm>
          <a:custGeom>
            <a:avLst/>
            <a:gdLst>
              <a:gd name="connsiteX0" fmla="*/ 0 w 5122800"/>
              <a:gd name="connsiteY0" fmla="*/ 0 h 3581712"/>
              <a:gd name="connsiteX1" fmla="*/ 5122800 w 5122800"/>
              <a:gd name="connsiteY1" fmla="*/ 0 h 3581712"/>
              <a:gd name="connsiteX2" fmla="*/ 5122800 w 5122800"/>
              <a:gd name="connsiteY2" fmla="*/ 3581712 h 3581712"/>
              <a:gd name="connsiteX3" fmla="*/ 0 w 5122800"/>
              <a:gd name="connsiteY3" fmla="*/ 3581712 h 3581712"/>
              <a:gd name="connsiteX4" fmla="*/ 0 w 5122800"/>
              <a:gd name="connsiteY4" fmla="*/ 0 h 3581712"/>
              <a:gd name="connsiteX0" fmla="*/ 0 w 5122800"/>
              <a:gd name="connsiteY0" fmla="*/ 0 h 3581712"/>
              <a:gd name="connsiteX1" fmla="*/ 5122800 w 5122800"/>
              <a:gd name="connsiteY1" fmla="*/ 0 h 3581712"/>
              <a:gd name="connsiteX2" fmla="*/ 5122800 w 5122800"/>
              <a:gd name="connsiteY2" fmla="*/ 3581712 h 3581712"/>
              <a:gd name="connsiteX3" fmla="*/ 0 w 5122800"/>
              <a:gd name="connsiteY3" fmla="*/ 3581712 h 3581712"/>
              <a:gd name="connsiteX4" fmla="*/ 0 w 5122800"/>
              <a:gd name="connsiteY4" fmla="*/ 448780 h 3581712"/>
              <a:gd name="connsiteX5" fmla="*/ 0 w 5122800"/>
              <a:gd name="connsiteY5" fmla="*/ 0 h 3581712"/>
              <a:gd name="connsiteX0" fmla="*/ 0 w 5122800"/>
              <a:gd name="connsiteY0" fmla="*/ 448780 h 3581712"/>
              <a:gd name="connsiteX1" fmla="*/ 5122800 w 5122800"/>
              <a:gd name="connsiteY1" fmla="*/ 0 h 3581712"/>
              <a:gd name="connsiteX2" fmla="*/ 5122800 w 5122800"/>
              <a:gd name="connsiteY2" fmla="*/ 3581712 h 3581712"/>
              <a:gd name="connsiteX3" fmla="*/ 0 w 5122800"/>
              <a:gd name="connsiteY3" fmla="*/ 3581712 h 3581712"/>
              <a:gd name="connsiteX4" fmla="*/ 0 w 5122800"/>
              <a:gd name="connsiteY4" fmla="*/ 448780 h 358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800" h="3581712">
                <a:moveTo>
                  <a:pt x="0" y="448780"/>
                </a:moveTo>
                <a:lnTo>
                  <a:pt x="5122800" y="0"/>
                </a:lnTo>
                <a:lnTo>
                  <a:pt x="5122800" y="3581712"/>
                </a:lnTo>
                <a:lnTo>
                  <a:pt x="0" y="3581712"/>
                </a:lnTo>
                <a:lnTo>
                  <a:pt x="0" y="44878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7" y="288858"/>
            <a:ext cx="10930661" cy="102568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or more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193184" y="2284568"/>
            <a:ext cx="6998816" cy="4202043"/>
          </a:xfrm>
          <a:custGeom>
            <a:avLst/>
            <a:gdLst>
              <a:gd name="connsiteX0" fmla="*/ 0 w 7003550"/>
              <a:gd name="connsiteY0" fmla="*/ 0 h 4203016"/>
              <a:gd name="connsiteX1" fmla="*/ 7003550 w 7003550"/>
              <a:gd name="connsiteY1" fmla="*/ 0 h 4203016"/>
              <a:gd name="connsiteX2" fmla="*/ 7003550 w 7003550"/>
              <a:gd name="connsiteY2" fmla="*/ 4203016 h 4203016"/>
              <a:gd name="connsiteX3" fmla="*/ 0 w 7003550"/>
              <a:gd name="connsiteY3" fmla="*/ 4203016 h 4203016"/>
              <a:gd name="connsiteX4" fmla="*/ 0 w 7003550"/>
              <a:gd name="connsiteY4" fmla="*/ 0 h 4203016"/>
              <a:gd name="connsiteX0" fmla="*/ 1294 w 7004844"/>
              <a:gd name="connsiteY0" fmla="*/ 0 h 4203016"/>
              <a:gd name="connsiteX1" fmla="*/ 7004844 w 7004844"/>
              <a:gd name="connsiteY1" fmla="*/ 0 h 4203016"/>
              <a:gd name="connsiteX2" fmla="*/ 7004844 w 7004844"/>
              <a:gd name="connsiteY2" fmla="*/ 4203016 h 4203016"/>
              <a:gd name="connsiteX3" fmla="*/ 1294 w 7004844"/>
              <a:gd name="connsiteY3" fmla="*/ 4203016 h 4203016"/>
              <a:gd name="connsiteX4" fmla="*/ 0 w 7004844"/>
              <a:gd name="connsiteY4" fmla="*/ 615266 h 4203016"/>
              <a:gd name="connsiteX5" fmla="*/ 1294 w 7004844"/>
              <a:gd name="connsiteY5" fmla="*/ 0 h 4203016"/>
              <a:gd name="connsiteX0" fmla="*/ 0 w 7004844"/>
              <a:gd name="connsiteY0" fmla="*/ 878655 h 4466405"/>
              <a:gd name="connsiteX1" fmla="*/ 7004844 w 7004844"/>
              <a:gd name="connsiteY1" fmla="*/ 263389 h 4466405"/>
              <a:gd name="connsiteX2" fmla="*/ 7004844 w 7004844"/>
              <a:gd name="connsiteY2" fmla="*/ 4466405 h 4466405"/>
              <a:gd name="connsiteX3" fmla="*/ 1294 w 7004844"/>
              <a:gd name="connsiteY3" fmla="*/ 4466405 h 4466405"/>
              <a:gd name="connsiteX4" fmla="*/ 0 w 7004844"/>
              <a:gd name="connsiteY4" fmla="*/ 878655 h 4466405"/>
              <a:gd name="connsiteX0" fmla="*/ 0 w 7004844"/>
              <a:gd name="connsiteY0" fmla="*/ 615266 h 4203016"/>
              <a:gd name="connsiteX1" fmla="*/ 7004844 w 7004844"/>
              <a:gd name="connsiteY1" fmla="*/ 0 h 4203016"/>
              <a:gd name="connsiteX2" fmla="*/ 7004844 w 7004844"/>
              <a:gd name="connsiteY2" fmla="*/ 4203016 h 4203016"/>
              <a:gd name="connsiteX3" fmla="*/ 1294 w 7004844"/>
              <a:gd name="connsiteY3" fmla="*/ 4203016 h 4203016"/>
              <a:gd name="connsiteX4" fmla="*/ 0 w 7004844"/>
              <a:gd name="connsiteY4" fmla="*/ 615266 h 420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44" h="4203016">
                <a:moveTo>
                  <a:pt x="0" y="615266"/>
                </a:moveTo>
                <a:lnTo>
                  <a:pt x="7004844" y="0"/>
                </a:lnTo>
                <a:lnTo>
                  <a:pt x="7004844" y="4203016"/>
                </a:lnTo>
                <a:lnTo>
                  <a:pt x="1294" y="4203016"/>
                </a:lnTo>
                <a:cubicBezTo>
                  <a:pt x="863" y="3007099"/>
                  <a:pt x="431" y="1811183"/>
                  <a:pt x="0" y="615266"/>
                </a:cubicBez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6772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3273">
          <p15:clr>
            <a:srgbClr val="FBAE40"/>
          </p15:clr>
        </p15:guide>
        <p15:guide id="5" pos="3227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CorpoS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1504602"/>
            <a:ext cx="10932180" cy="4875671"/>
          </a:xfrm>
        </p:spPr>
        <p:txBody>
          <a:bodyPr/>
          <a:lstStyle>
            <a:lvl1pPr marL="358250" indent="-35825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8250" indent="-35825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8250" indent="-35825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8250" indent="-35825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8250" indent="-35825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8250" indent="-35825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8250" indent="-35825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8250" indent="-35825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8250" indent="-35825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6" y="6564880"/>
            <a:ext cx="523975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515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10" y="1504602"/>
            <a:ext cx="10930593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6" y="6564880"/>
            <a:ext cx="523975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973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40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5"/>
            <a:ext cx="4965173" cy="683842"/>
          </a:xfrm>
        </p:spPr>
        <p:txBody>
          <a:bodyPr anchor="b" anchorCtr="0"/>
          <a:lstStyle>
            <a:lvl1pPr marL="0" indent="0">
              <a:lnSpc>
                <a:spcPts val="2398"/>
              </a:lnSpc>
              <a:buNone/>
              <a:defRPr sz="1866">
                <a:solidFill>
                  <a:schemeClr val="tx1"/>
                </a:solidFill>
              </a:defRPr>
            </a:lvl1pPr>
            <a:lvl2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2pPr>
            <a:lvl3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3pPr>
            <a:lvl4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4pPr>
            <a:lvl5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5pPr>
            <a:lvl6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6pPr>
            <a:lvl7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7pPr>
            <a:lvl8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8pPr>
            <a:lvl9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cxnSp>
        <p:nvCxnSpPr>
          <p:cNvPr id="8" name="Gerade Verbindung 42"/>
          <p:cNvCxnSpPr/>
          <p:nvPr/>
        </p:nvCxnSpPr>
        <p:spPr bwMode="auto">
          <a:xfrm>
            <a:off x="629672" y="2231482"/>
            <a:ext cx="4965413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/>
        </p:nvCxnSpPr>
        <p:spPr bwMode="auto">
          <a:xfrm>
            <a:off x="6595091" y="2231482"/>
            <a:ext cx="4965413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57" y="1504605"/>
            <a:ext cx="4965177" cy="683842"/>
          </a:xfrm>
        </p:spPr>
        <p:txBody>
          <a:bodyPr anchor="b" anchorCtr="0"/>
          <a:lstStyle>
            <a:lvl1pPr marL="0" indent="0">
              <a:lnSpc>
                <a:spcPts val="2398"/>
              </a:lnSpc>
              <a:buNone/>
              <a:defRPr sz="1866">
                <a:solidFill>
                  <a:schemeClr val="tx1"/>
                </a:solidFill>
              </a:defRPr>
            </a:lvl1pPr>
            <a:lvl2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2pPr>
            <a:lvl3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3pPr>
            <a:lvl4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4pPr>
            <a:lvl5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5pPr>
            <a:lvl6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6pPr>
            <a:lvl7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7pPr>
            <a:lvl8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8pPr>
            <a:lvl9pPr marL="0" indent="0">
              <a:lnSpc>
                <a:spcPts val="2398"/>
              </a:lnSpc>
              <a:buFont typeface="Arial" panose="020B0604020202020204" pitchFamily="34" charset="0"/>
              <a:buNone/>
              <a:defRPr sz="1866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57" y="2493114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6" y="6564880"/>
            <a:ext cx="523975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091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6" y="6564880"/>
            <a:ext cx="523975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934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2" name="think-cell スライド" r:id="rId4" imgW="395" imgH="394" progId="TCLayout.ActiveDocument.1">
                  <p:embed/>
                </p:oleObj>
              </mc:Choice>
              <mc:Fallback>
                <p:oleObj name="think-cell スライド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2" y="285982"/>
            <a:ext cx="10931106" cy="1151733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9670" y="1504604"/>
            <a:ext cx="10930387" cy="48756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240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828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4" name="think-cell スライド" r:id="rId5" imgW="321" imgH="325" progId="TCLayout.ActiveDocument.1">
                  <p:embed/>
                </p:oleObj>
              </mc:Choice>
              <mc:Fallback>
                <p:oleObj name="think-cell スライド" r:id="rId5" imgW="321" imgH="32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158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814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. Brushing/ ima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4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6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" name="Buerstung O_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0" y="1"/>
            <a:ext cx="12190450" cy="6490342"/>
          </a:xfrm>
          <a:prstGeom prst="rect">
            <a:avLst/>
          </a:prstGeom>
        </p:spPr>
      </p:pic>
      <p:sp>
        <p:nvSpPr>
          <p:cNvPr id="23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688656"/>
            <a:ext cx="6059507" cy="4797954"/>
          </a:xfrm>
          <a:custGeom>
            <a:avLst/>
            <a:gdLst>
              <a:gd name="connsiteX0" fmla="*/ 0 w 6060500"/>
              <a:gd name="connsiteY0" fmla="*/ 0 h 4799065"/>
              <a:gd name="connsiteX1" fmla="*/ 6060500 w 6060500"/>
              <a:gd name="connsiteY1" fmla="*/ 0 h 4799065"/>
              <a:gd name="connsiteX2" fmla="*/ 6060500 w 6060500"/>
              <a:gd name="connsiteY2" fmla="*/ 4799065 h 4799065"/>
              <a:gd name="connsiteX3" fmla="*/ 0 w 6060500"/>
              <a:gd name="connsiteY3" fmla="*/ 4799065 h 4799065"/>
              <a:gd name="connsiteX4" fmla="*/ 0 w 6060500"/>
              <a:gd name="connsiteY4" fmla="*/ 0 h 4799065"/>
              <a:gd name="connsiteX0" fmla="*/ 2382 w 6062882"/>
              <a:gd name="connsiteY0" fmla="*/ 0 h 4799065"/>
              <a:gd name="connsiteX1" fmla="*/ 6062882 w 6062882"/>
              <a:gd name="connsiteY1" fmla="*/ 0 h 4799065"/>
              <a:gd name="connsiteX2" fmla="*/ 6062882 w 6062882"/>
              <a:gd name="connsiteY2" fmla="*/ 4799065 h 4799065"/>
              <a:gd name="connsiteX3" fmla="*/ 2382 w 6062882"/>
              <a:gd name="connsiteY3" fmla="*/ 4799065 h 4799065"/>
              <a:gd name="connsiteX4" fmla="*/ 0 w 6062882"/>
              <a:gd name="connsiteY4" fmla="*/ 532659 h 4799065"/>
              <a:gd name="connsiteX5" fmla="*/ 2382 w 6062882"/>
              <a:gd name="connsiteY5" fmla="*/ 0 h 4799065"/>
              <a:gd name="connsiteX0" fmla="*/ 0 w 6062882"/>
              <a:gd name="connsiteY0" fmla="*/ 532659 h 4799065"/>
              <a:gd name="connsiteX1" fmla="*/ 6062882 w 6062882"/>
              <a:gd name="connsiteY1" fmla="*/ 0 h 4799065"/>
              <a:gd name="connsiteX2" fmla="*/ 6062882 w 6062882"/>
              <a:gd name="connsiteY2" fmla="*/ 4799065 h 4799065"/>
              <a:gd name="connsiteX3" fmla="*/ 2382 w 6062882"/>
              <a:gd name="connsiteY3" fmla="*/ 4799065 h 4799065"/>
              <a:gd name="connsiteX4" fmla="*/ 0 w 6062882"/>
              <a:gd name="connsiteY4" fmla="*/ 532659 h 479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2882" h="4799065">
                <a:moveTo>
                  <a:pt x="0" y="532659"/>
                </a:moveTo>
                <a:lnTo>
                  <a:pt x="6062882" y="0"/>
                </a:lnTo>
                <a:lnTo>
                  <a:pt x="6062882" y="4799065"/>
                </a:lnTo>
                <a:lnTo>
                  <a:pt x="2382" y="4799065"/>
                </a:lnTo>
                <a:lnTo>
                  <a:pt x="0" y="532659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7" y="288858"/>
            <a:ext cx="10931023" cy="1115742"/>
          </a:xfrm>
          <a:custGeom>
            <a:avLst/>
            <a:gdLst>
              <a:gd name="connsiteX0" fmla="*/ 0 w 10936355"/>
              <a:gd name="connsiteY0" fmla="*/ 0 h 1116000"/>
              <a:gd name="connsiteX1" fmla="*/ 10936355 w 10936355"/>
              <a:gd name="connsiteY1" fmla="*/ 0 h 1116000"/>
              <a:gd name="connsiteX2" fmla="*/ 10936355 w 10936355"/>
              <a:gd name="connsiteY2" fmla="*/ 1116000 h 1116000"/>
              <a:gd name="connsiteX3" fmla="*/ 0 w 10936355"/>
              <a:gd name="connsiteY3" fmla="*/ 1116000 h 1116000"/>
              <a:gd name="connsiteX4" fmla="*/ 0 w 10936355"/>
              <a:gd name="connsiteY4" fmla="*/ 0 h 1116000"/>
              <a:gd name="connsiteX0" fmla="*/ 0 w 10936355"/>
              <a:gd name="connsiteY0" fmla="*/ 0 h 1116000"/>
              <a:gd name="connsiteX1" fmla="*/ 10936355 w 10936355"/>
              <a:gd name="connsiteY1" fmla="*/ 0 h 1116000"/>
              <a:gd name="connsiteX2" fmla="*/ 10936355 w 10936355"/>
              <a:gd name="connsiteY2" fmla="*/ 1116000 h 1116000"/>
              <a:gd name="connsiteX3" fmla="*/ 5793216 w 10936355"/>
              <a:gd name="connsiteY3" fmla="*/ 1113155 h 1116000"/>
              <a:gd name="connsiteX4" fmla="*/ 0 w 10936355"/>
              <a:gd name="connsiteY4" fmla="*/ 1116000 h 1116000"/>
              <a:gd name="connsiteX5" fmla="*/ 0 w 10936355"/>
              <a:gd name="connsiteY5" fmla="*/ 0 h 1116000"/>
              <a:gd name="connsiteX0" fmla="*/ 0 w 10936716"/>
              <a:gd name="connsiteY0" fmla="*/ 0 h 1116000"/>
              <a:gd name="connsiteX1" fmla="*/ 10936355 w 10936716"/>
              <a:gd name="connsiteY1" fmla="*/ 0 h 1116000"/>
              <a:gd name="connsiteX2" fmla="*/ 10936716 w 10936716"/>
              <a:gd name="connsiteY2" fmla="*/ 678815 h 1116000"/>
              <a:gd name="connsiteX3" fmla="*/ 10936355 w 10936716"/>
              <a:gd name="connsiteY3" fmla="*/ 1116000 h 1116000"/>
              <a:gd name="connsiteX4" fmla="*/ 5793216 w 10936716"/>
              <a:gd name="connsiteY4" fmla="*/ 1113155 h 1116000"/>
              <a:gd name="connsiteX5" fmla="*/ 0 w 10936716"/>
              <a:gd name="connsiteY5" fmla="*/ 1116000 h 1116000"/>
              <a:gd name="connsiteX6" fmla="*/ 0 w 10936716"/>
              <a:gd name="connsiteY6" fmla="*/ 0 h 1116000"/>
              <a:gd name="connsiteX0" fmla="*/ 0 w 10936716"/>
              <a:gd name="connsiteY0" fmla="*/ 0 h 1116000"/>
              <a:gd name="connsiteX1" fmla="*/ 10936355 w 10936716"/>
              <a:gd name="connsiteY1" fmla="*/ 0 h 1116000"/>
              <a:gd name="connsiteX2" fmla="*/ 10936716 w 10936716"/>
              <a:gd name="connsiteY2" fmla="*/ 678815 h 1116000"/>
              <a:gd name="connsiteX3" fmla="*/ 5793216 w 10936716"/>
              <a:gd name="connsiteY3" fmla="*/ 1113155 h 1116000"/>
              <a:gd name="connsiteX4" fmla="*/ 0 w 10936716"/>
              <a:gd name="connsiteY4" fmla="*/ 1116000 h 1116000"/>
              <a:gd name="connsiteX5" fmla="*/ 0 w 10936716"/>
              <a:gd name="connsiteY5" fmla="*/ 0 h 1116000"/>
              <a:gd name="connsiteX0" fmla="*/ 0 w 10936716"/>
              <a:gd name="connsiteY0" fmla="*/ 0 h 1116000"/>
              <a:gd name="connsiteX1" fmla="*/ 10936355 w 10936716"/>
              <a:gd name="connsiteY1" fmla="*/ 0 h 1116000"/>
              <a:gd name="connsiteX2" fmla="*/ 10936716 w 10936716"/>
              <a:gd name="connsiteY2" fmla="*/ 678815 h 1116000"/>
              <a:gd name="connsiteX3" fmla="*/ 5793216 w 10936716"/>
              <a:gd name="connsiteY3" fmla="*/ 1113155 h 1116000"/>
              <a:gd name="connsiteX4" fmla="*/ 0 w 10936716"/>
              <a:gd name="connsiteY4" fmla="*/ 1116000 h 1116000"/>
              <a:gd name="connsiteX5" fmla="*/ 0 w 10936716"/>
              <a:gd name="connsiteY5" fmla="*/ 0 h 11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716" h="1116000">
                <a:moveTo>
                  <a:pt x="0" y="0"/>
                </a:moveTo>
                <a:lnTo>
                  <a:pt x="10936355" y="0"/>
                </a:lnTo>
                <a:cubicBezTo>
                  <a:pt x="10936475" y="226272"/>
                  <a:pt x="10936596" y="452543"/>
                  <a:pt x="10936716" y="678815"/>
                </a:cubicBezTo>
                <a:lnTo>
                  <a:pt x="5793216" y="1113155"/>
                </a:lnTo>
                <a:lnTo>
                  <a:pt x="0" y="1116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32494" y="1149011"/>
            <a:ext cx="6057656" cy="5337600"/>
          </a:xfrm>
          <a:custGeom>
            <a:avLst/>
            <a:gdLst>
              <a:gd name="connsiteX0" fmla="*/ 0 w 6063460"/>
              <a:gd name="connsiteY0" fmla="*/ 0 h 5338836"/>
              <a:gd name="connsiteX1" fmla="*/ 6063460 w 6063460"/>
              <a:gd name="connsiteY1" fmla="*/ 0 h 5338836"/>
              <a:gd name="connsiteX2" fmla="*/ 6063460 w 6063460"/>
              <a:gd name="connsiteY2" fmla="*/ 5338836 h 5338836"/>
              <a:gd name="connsiteX3" fmla="*/ 0 w 6063460"/>
              <a:gd name="connsiteY3" fmla="*/ 5338836 h 5338836"/>
              <a:gd name="connsiteX4" fmla="*/ 0 w 6063460"/>
              <a:gd name="connsiteY4" fmla="*/ 0 h 5338836"/>
              <a:gd name="connsiteX0" fmla="*/ 790 w 6064250"/>
              <a:gd name="connsiteY0" fmla="*/ 0 h 5338836"/>
              <a:gd name="connsiteX1" fmla="*/ 6064250 w 6064250"/>
              <a:gd name="connsiteY1" fmla="*/ 0 h 5338836"/>
              <a:gd name="connsiteX2" fmla="*/ 6064250 w 6064250"/>
              <a:gd name="connsiteY2" fmla="*/ 5338836 h 5338836"/>
              <a:gd name="connsiteX3" fmla="*/ 790 w 6064250"/>
              <a:gd name="connsiteY3" fmla="*/ 5338836 h 5338836"/>
              <a:gd name="connsiteX4" fmla="*/ 0 w 6064250"/>
              <a:gd name="connsiteY4" fmla="*/ 531886 h 5338836"/>
              <a:gd name="connsiteX5" fmla="*/ 790 w 6064250"/>
              <a:gd name="connsiteY5" fmla="*/ 0 h 5338836"/>
              <a:gd name="connsiteX0" fmla="*/ 0 w 6064250"/>
              <a:gd name="connsiteY0" fmla="*/ 950596 h 5757546"/>
              <a:gd name="connsiteX1" fmla="*/ 6064250 w 6064250"/>
              <a:gd name="connsiteY1" fmla="*/ 418710 h 5757546"/>
              <a:gd name="connsiteX2" fmla="*/ 6064250 w 6064250"/>
              <a:gd name="connsiteY2" fmla="*/ 5757546 h 5757546"/>
              <a:gd name="connsiteX3" fmla="*/ 790 w 6064250"/>
              <a:gd name="connsiteY3" fmla="*/ 5757546 h 5757546"/>
              <a:gd name="connsiteX4" fmla="*/ 0 w 6064250"/>
              <a:gd name="connsiteY4" fmla="*/ 950596 h 5757546"/>
              <a:gd name="connsiteX0" fmla="*/ 0 w 6064250"/>
              <a:gd name="connsiteY0" fmla="*/ 531886 h 5338836"/>
              <a:gd name="connsiteX1" fmla="*/ 6064250 w 6064250"/>
              <a:gd name="connsiteY1" fmla="*/ 0 h 5338836"/>
              <a:gd name="connsiteX2" fmla="*/ 6064250 w 6064250"/>
              <a:gd name="connsiteY2" fmla="*/ 5338836 h 5338836"/>
              <a:gd name="connsiteX3" fmla="*/ 790 w 6064250"/>
              <a:gd name="connsiteY3" fmla="*/ 5338836 h 5338836"/>
              <a:gd name="connsiteX4" fmla="*/ 0 w 6064250"/>
              <a:gd name="connsiteY4" fmla="*/ 531886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4250" h="5338836">
                <a:moveTo>
                  <a:pt x="0" y="531886"/>
                </a:moveTo>
                <a:lnTo>
                  <a:pt x="6064250" y="0"/>
                </a:lnTo>
                <a:lnTo>
                  <a:pt x="6064250" y="5338836"/>
                </a:lnTo>
                <a:lnTo>
                  <a:pt x="790" y="5338836"/>
                </a:lnTo>
                <a:cubicBezTo>
                  <a:pt x="527" y="3736519"/>
                  <a:pt x="263" y="2134203"/>
                  <a:pt x="0" y="531886"/>
                </a:cubicBez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8497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orient="horz" pos="182">
          <p15:clr>
            <a:srgbClr val="FBAE40"/>
          </p15:clr>
        </p15:guide>
        <p15:guide id="3" pos="3819">
          <p15:clr>
            <a:srgbClr val="FBAE40"/>
          </p15:clr>
        </p15:guide>
        <p15:guide id="4" pos="3865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294067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8021" y="-1307"/>
            <a:ext cx="8103981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598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5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aseline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363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 baseline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453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2" y="33956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32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326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390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153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7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502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4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-675056" y="0"/>
            <a:ext cx="9147670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1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4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. Brushing/ ima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6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" name="Buerstung U_S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12190451" cy="6487838"/>
          </a:xfrm>
          <a:prstGeom prst="rect">
            <a:avLst/>
          </a:prstGeom>
        </p:spPr>
      </p:pic>
      <p:sp>
        <p:nvSpPr>
          <p:cNvPr id="23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614087" y="1"/>
            <a:ext cx="5576364" cy="5066126"/>
          </a:xfrm>
          <a:custGeom>
            <a:avLst/>
            <a:gdLst>
              <a:gd name="connsiteX0" fmla="*/ 0 w 5579268"/>
              <a:gd name="connsiteY0" fmla="*/ 0 h 5067299"/>
              <a:gd name="connsiteX1" fmla="*/ 5579268 w 5579268"/>
              <a:gd name="connsiteY1" fmla="*/ 0 h 5067299"/>
              <a:gd name="connsiteX2" fmla="*/ 5579268 w 5579268"/>
              <a:gd name="connsiteY2" fmla="*/ 5067299 h 5067299"/>
              <a:gd name="connsiteX3" fmla="*/ 0 w 5579268"/>
              <a:gd name="connsiteY3" fmla="*/ 5067299 h 5067299"/>
              <a:gd name="connsiteX4" fmla="*/ 0 w 5579268"/>
              <a:gd name="connsiteY4" fmla="*/ 0 h 5067299"/>
              <a:gd name="connsiteX0" fmla="*/ 0 w 5579268"/>
              <a:gd name="connsiteY0" fmla="*/ 0 h 5067299"/>
              <a:gd name="connsiteX1" fmla="*/ 5579268 w 5579268"/>
              <a:gd name="connsiteY1" fmla="*/ 0 h 5067299"/>
              <a:gd name="connsiteX2" fmla="*/ 5579231 w 5579268"/>
              <a:gd name="connsiteY2" fmla="*/ 4581524 h 5067299"/>
              <a:gd name="connsiteX3" fmla="*/ 5579268 w 5579268"/>
              <a:gd name="connsiteY3" fmla="*/ 5067299 h 5067299"/>
              <a:gd name="connsiteX4" fmla="*/ 0 w 5579268"/>
              <a:gd name="connsiteY4" fmla="*/ 5067299 h 5067299"/>
              <a:gd name="connsiteX5" fmla="*/ 0 w 5579268"/>
              <a:gd name="connsiteY5" fmla="*/ 0 h 5067299"/>
              <a:gd name="connsiteX0" fmla="*/ 0 w 5579268"/>
              <a:gd name="connsiteY0" fmla="*/ 0 h 5471929"/>
              <a:gd name="connsiteX1" fmla="*/ 5579268 w 5579268"/>
              <a:gd name="connsiteY1" fmla="*/ 0 h 5471929"/>
              <a:gd name="connsiteX2" fmla="*/ 5579231 w 5579268"/>
              <a:gd name="connsiteY2" fmla="*/ 4581524 h 5471929"/>
              <a:gd name="connsiteX3" fmla="*/ 0 w 5579268"/>
              <a:gd name="connsiteY3" fmla="*/ 5067299 h 5471929"/>
              <a:gd name="connsiteX4" fmla="*/ 0 w 5579268"/>
              <a:gd name="connsiteY4" fmla="*/ 0 h 5471929"/>
              <a:gd name="connsiteX0" fmla="*/ 0 w 5579268"/>
              <a:gd name="connsiteY0" fmla="*/ 0 h 5067299"/>
              <a:gd name="connsiteX1" fmla="*/ 5579268 w 5579268"/>
              <a:gd name="connsiteY1" fmla="*/ 0 h 5067299"/>
              <a:gd name="connsiteX2" fmla="*/ 5579231 w 5579268"/>
              <a:gd name="connsiteY2" fmla="*/ 4581524 h 5067299"/>
              <a:gd name="connsiteX3" fmla="*/ 0 w 5579268"/>
              <a:gd name="connsiteY3" fmla="*/ 5067299 h 5067299"/>
              <a:gd name="connsiteX4" fmla="*/ 0 w 5579268"/>
              <a:gd name="connsiteY4" fmla="*/ 0 h 506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268" h="5067299">
                <a:moveTo>
                  <a:pt x="0" y="0"/>
                </a:moveTo>
                <a:lnTo>
                  <a:pt x="5579268" y="0"/>
                </a:lnTo>
                <a:cubicBezTo>
                  <a:pt x="5579256" y="1527175"/>
                  <a:pt x="5579243" y="3054349"/>
                  <a:pt x="5579231" y="4581524"/>
                </a:cubicBezTo>
                <a:lnTo>
                  <a:pt x="0" y="5067299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1"/>
            <a:ext cx="6546631" cy="5651097"/>
          </a:xfrm>
          <a:custGeom>
            <a:avLst/>
            <a:gdLst>
              <a:gd name="connsiteX0" fmla="*/ 0 w 6550041"/>
              <a:gd name="connsiteY0" fmla="*/ 0 h 5652406"/>
              <a:gd name="connsiteX1" fmla="*/ 6550041 w 6550041"/>
              <a:gd name="connsiteY1" fmla="*/ 0 h 5652406"/>
              <a:gd name="connsiteX2" fmla="*/ 6550041 w 6550041"/>
              <a:gd name="connsiteY2" fmla="*/ 5652406 h 5652406"/>
              <a:gd name="connsiteX3" fmla="*/ 0 w 6550041"/>
              <a:gd name="connsiteY3" fmla="*/ 5652406 h 5652406"/>
              <a:gd name="connsiteX4" fmla="*/ 0 w 6550041"/>
              <a:gd name="connsiteY4" fmla="*/ 0 h 5652406"/>
              <a:gd name="connsiteX0" fmla="*/ 0 w 6550041"/>
              <a:gd name="connsiteY0" fmla="*/ 0 h 5652406"/>
              <a:gd name="connsiteX1" fmla="*/ 6550041 w 6550041"/>
              <a:gd name="connsiteY1" fmla="*/ 0 h 5652406"/>
              <a:gd name="connsiteX2" fmla="*/ 6548438 w 6550041"/>
              <a:gd name="connsiteY2" fmla="*/ 5074443 h 5652406"/>
              <a:gd name="connsiteX3" fmla="*/ 6550041 w 6550041"/>
              <a:gd name="connsiteY3" fmla="*/ 5652406 h 5652406"/>
              <a:gd name="connsiteX4" fmla="*/ 0 w 6550041"/>
              <a:gd name="connsiteY4" fmla="*/ 5652406 h 5652406"/>
              <a:gd name="connsiteX5" fmla="*/ 0 w 6550041"/>
              <a:gd name="connsiteY5" fmla="*/ 0 h 5652406"/>
              <a:gd name="connsiteX0" fmla="*/ 0 w 6550041"/>
              <a:gd name="connsiteY0" fmla="*/ 0 h 6090174"/>
              <a:gd name="connsiteX1" fmla="*/ 6550041 w 6550041"/>
              <a:gd name="connsiteY1" fmla="*/ 0 h 6090174"/>
              <a:gd name="connsiteX2" fmla="*/ 6548438 w 6550041"/>
              <a:gd name="connsiteY2" fmla="*/ 5074443 h 6090174"/>
              <a:gd name="connsiteX3" fmla="*/ 0 w 6550041"/>
              <a:gd name="connsiteY3" fmla="*/ 5652406 h 6090174"/>
              <a:gd name="connsiteX4" fmla="*/ 0 w 6550041"/>
              <a:gd name="connsiteY4" fmla="*/ 0 h 6090174"/>
              <a:gd name="connsiteX0" fmla="*/ 0 w 6550041"/>
              <a:gd name="connsiteY0" fmla="*/ 0 h 5652406"/>
              <a:gd name="connsiteX1" fmla="*/ 6550041 w 6550041"/>
              <a:gd name="connsiteY1" fmla="*/ 0 h 5652406"/>
              <a:gd name="connsiteX2" fmla="*/ 6548438 w 6550041"/>
              <a:gd name="connsiteY2" fmla="*/ 5074443 h 5652406"/>
              <a:gd name="connsiteX3" fmla="*/ 0 w 6550041"/>
              <a:gd name="connsiteY3" fmla="*/ 5652406 h 5652406"/>
              <a:gd name="connsiteX4" fmla="*/ 0 w 6550041"/>
              <a:gd name="connsiteY4" fmla="*/ 0 h 565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041" h="5652406">
                <a:moveTo>
                  <a:pt x="0" y="0"/>
                </a:moveTo>
                <a:lnTo>
                  <a:pt x="6550041" y="0"/>
                </a:lnTo>
                <a:cubicBezTo>
                  <a:pt x="6549507" y="1691481"/>
                  <a:pt x="6548972" y="3382962"/>
                  <a:pt x="6548438" y="5074443"/>
                </a:cubicBezTo>
                <a:lnTo>
                  <a:pt x="0" y="5652406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0012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25">
          <p15:clr>
            <a:srgbClr val="FBAE40"/>
          </p15:clr>
        </p15:guide>
        <p15:guide id="2" pos="417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6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089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1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719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8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283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2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9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0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3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456942"/>
          </a:xfr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36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2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5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9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98">
                <a:solidFill>
                  <a:schemeClr val="tx2"/>
                </a:solidFill>
                <a:latin typeface="+mn-lt"/>
                <a:sym typeface="CorpoS" pitchFamily="2" charset="0"/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9" indent="0" algn="ctr">
              <a:buNone/>
              <a:defRPr sz="1598"/>
            </a:lvl4pPr>
            <a:lvl5pPr marL="1826972" indent="0" algn="ctr">
              <a:buNone/>
              <a:defRPr sz="1598"/>
            </a:lvl5pPr>
            <a:lvl6pPr marL="2283715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1" indent="0" algn="ctr">
              <a:buNone/>
              <a:defRPr sz="1598"/>
            </a:lvl8pPr>
            <a:lvl9pPr marL="3653943" indent="0" algn="ctr">
              <a:buNone/>
              <a:defRPr sz="1598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50"/>
            <a:ext cx="3744000" cy="664797"/>
          </a:xfrm>
        </p:spPr>
        <p:txBody>
          <a:bodyPr anchor="t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52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844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tx2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5" y="1424083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. Brushing/ ima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" name="Buerstung U_M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12190451" cy="6487838"/>
          </a:xfrm>
          <a:prstGeom prst="rect">
            <a:avLst/>
          </a:prstGeom>
        </p:spPr>
      </p:pic>
      <p:sp>
        <p:nvSpPr>
          <p:cNvPr id="26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1"/>
            <a:ext cx="4944075" cy="4530469"/>
          </a:xfrm>
          <a:custGeom>
            <a:avLst/>
            <a:gdLst>
              <a:gd name="connsiteX0" fmla="*/ 0 w 4946650"/>
              <a:gd name="connsiteY0" fmla="*/ 0 h 4531518"/>
              <a:gd name="connsiteX1" fmla="*/ 4946650 w 4946650"/>
              <a:gd name="connsiteY1" fmla="*/ 0 h 4531518"/>
              <a:gd name="connsiteX2" fmla="*/ 4946650 w 4946650"/>
              <a:gd name="connsiteY2" fmla="*/ 4531518 h 4531518"/>
              <a:gd name="connsiteX3" fmla="*/ 0 w 4946650"/>
              <a:gd name="connsiteY3" fmla="*/ 4531518 h 4531518"/>
              <a:gd name="connsiteX4" fmla="*/ 0 w 4946650"/>
              <a:gd name="connsiteY4" fmla="*/ 0 h 4531518"/>
              <a:gd name="connsiteX0" fmla="*/ 0 w 4946650"/>
              <a:gd name="connsiteY0" fmla="*/ 0 h 4531518"/>
              <a:gd name="connsiteX1" fmla="*/ 4946650 w 4946650"/>
              <a:gd name="connsiteY1" fmla="*/ 0 h 4531518"/>
              <a:gd name="connsiteX2" fmla="*/ 4945856 w 4946650"/>
              <a:gd name="connsiteY2" fmla="*/ 4093368 h 4531518"/>
              <a:gd name="connsiteX3" fmla="*/ 4946650 w 4946650"/>
              <a:gd name="connsiteY3" fmla="*/ 4531518 h 4531518"/>
              <a:gd name="connsiteX4" fmla="*/ 0 w 4946650"/>
              <a:gd name="connsiteY4" fmla="*/ 4531518 h 4531518"/>
              <a:gd name="connsiteX5" fmla="*/ 0 w 4946650"/>
              <a:gd name="connsiteY5" fmla="*/ 0 h 4531518"/>
              <a:gd name="connsiteX0" fmla="*/ 0 w 4946650"/>
              <a:gd name="connsiteY0" fmla="*/ 0 h 4891941"/>
              <a:gd name="connsiteX1" fmla="*/ 4946650 w 4946650"/>
              <a:gd name="connsiteY1" fmla="*/ 0 h 4891941"/>
              <a:gd name="connsiteX2" fmla="*/ 4945856 w 4946650"/>
              <a:gd name="connsiteY2" fmla="*/ 4093368 h 4891941"/>
              <a:gd name="connsiteX3" fmla="*/ 0 w 4946650"/>
              <a:gd name="connsiteY3" fmla="*/ 4531518 h 4891941"/>
              <a:gd name="connsiteX4" fmla="*/ 0 w 4946650"/>
              <a:gd name="connsiteY4" fmla="*/ 0 h 4891941"/>
              <a:gd name="connsiteX0" fmla="*/ 0 w 4946650"/>
              <a:gd name="connsiteY0" fmla="*/ 0 h 4531518"/>
              <a:gd name="connsiteX1" fmla="*/ 4946650 w 4946650"/>
              <a:gd name="connsiteY1" fmla="*/ 0 h 4531518"/>
              <a:gd name="connsiteX2" fmla="*/ 4945856 w 4946650"/>
              <a:gd name="connsiteY2" fmla="*/ 4093368 h 4531518"/>
              <a:gd name="connsiteX3" fmla="*/ 0 w 4946650"/>
              <a:gd name="connsiteY3" fmla="*/ 4531518 h 4531518"/>
              <a:gd name="connsiteX4" fmla="*/ 0 w 4946650"/>
              <a:gd name="connsiteY4" fmla="*/ 0 h 453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6650" h="4531518">
                <a:moveTo>
                  <a:pt x="0" y="0"/>
                </a:moveTo>
                <a:lnTo>
                  <a:pt x="4946650" y="0"/>
                </a:lnTo>
                <a:cubicBezTo>
                  <a:pt x="4946385" y="1364456"/>
                  <a:pt x="4946121" y="2728912"/>
                  <a:pt x="4945856" y="4093368"/>
                </a:cubicBezTo>
                <a:lnTo>
                  <a:pt x="0" y="4531518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17063" y="0"/>
            <a:ext cx="7175731" cy="4085054"/>
          </a:xfrm>
          <a:custGeom>
            <a:avLst/>
            <a:gdLst>
              <a:gd name="connsiteX0" fmla="*/ 0 w 7178674"/>
              <a:gd name="connsiteY0" fmla="*/ 0 h 4086000"/>
              <a:gd name="connsiteX1" fmla="*/ 7178674 w 7178674"/>
              <a:gd name="connsiteY1" fmla="*/ 0 h 4086000"/>
              <a:gd name="connsiteX2" fmla="*/ 7178674 w 7178674"/>
              <a:gd name="connsiteY2" fmla="*/ 4086000 h 4086000"/>
              <a:gd name="connsiteX3" fmla="*/ 0 w 7178674"/>
              <a:gd name="connsiteY3" fmla="*/ 4086000 h 4086000"/>
              <a:gd name="connsiteX4" fmla="*/ 0 w 7178674"/>
              <a:gd name="connsiteY4" fmla="*/ 0 h 4086000"/>
              <a:gd name="connsiteX0" fmla="*/ 0 w 7179468"/>
              <a:gd name="connsiteY0" fmla="*/ 0 h 4086000"/>
              <a:gd name="connsiteX1" fmla="*/ 7178674 w 7179468"/>
              <a:gd name="connsiteY1" fmla="*/ 0 h 4086000"/>
              <a:gd name="connsiteX2" fmla="*/ 7179468 w 7179468"/>
              <a:gd name="connsiteY2" fmla="*/ 3455194 h 4086000"/>
              <a:gd name="connsiteX3" fmla="*/ 7178674 w 7179468"/>
              <a:gd name="connsiteY3" fmla="*/ 4086000 h 4086000"/>
              <a:gd name="connsiteX4" fmla="*/ 0 w 7179468"/>
              <a:gd name="connsiteY4" fmla="*/ 4086000 h 4086000"/>
              <a:gd name="connsiteX5" fmla="*/ 0 w 7179468"/>
              <a:gd name="connsiteY5" fmla="*/ 0 h 4086000"/>
              <a:gd name="connsiteX0" fmla="*/ 0 w 7179468"/>
              <a:gd name="connsiteY0" fmla="*/ 0 h 4332411"/>
              <a:gd name="connsiteX1" fmla="*/ 7178674 w 7179468"/>
              <a:gd name="connsiteY1" fmla="*/ 0 h 4332411"/>
              <a:gd name="connsiteX2" fmla="*/ 7179468 w 7179468"/>
              <a:gd name="connsiteY2" fmla="*/ 3455194 h 4332411"/>
              <a:gd name="connsiteX3" fmla="*/ 0 w 7179468"/>
              <a:gd name="connsiteY3" fmla="*/ 4086000 h 4332411"/>
              <a:gd name="connsiteX4" fmla="*/ 0 w 7179468"/>
              <a:gd name="connsiteY4" fmla="*/ 0 h 4332411"/>
              <a:gd name="connsiteX0" fmla="*/ 0 w 7179468"/>
              <a:gd name="connsiteY0" fmla="*/ 0 h 4086000"/>
              <a:gd name="connsiteX1" fmla="*/ 7178674 w 7179468"/>
              <a:gd name="connsiteY1" fmla="*/ 0 h 4086000"/>
              <a:gd name="connsiteX2" fmla="*/ 7179468 w 7179468"/>
              <a:gd name="connsiteY2" fmla="*/ 3455194 h 4086000"/>
              <a:gd name="connsiteX3" fmla="*/ 0 w 7179468"/>
              <a:gd name="connsiteY3" fmla="*/ 4086000 h 4086000"/>
              <a:gd name="connsiteX4" fmla="*/ 0 w 7179468"/>
              <a:gd name="connsiteY4" fmla="*/ 0 h 40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468" h="4086000">
                <a:moveTo>
                  <a:pt x="0" y="0"/>
                </a:moveTo>
                <a:lnTo>
                  <a:pt x="7178674" y="0"/>
                </a:lnTo>
                <a:cubicBezTo>
                  <a:pt x="7178939" y="1151731"/>
                  <a:pt x="7179203" y="2303463"/>
                  <a:pt x="7179468" y="3455194"/>
                </a:cubicBezTo>
                <a:lnTo>
                  <a:pt x="0" y="4086000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0116" y="4745527"/>
            <a:ext cx="10930388" cy="163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Body text: Home // Paragraph// Increase List Level</a:t>
            </a:r>
          </a:p>
          <a:p>
            <a:pPr lvl="1"/>
            <a:r>
              <a:rPr lang="en-GB" dirty="0" smtClean="0"/>
              <a:t>Second level (Body text)</a:t>
            </a:r>
          </a:p>
        </p:txBody>
      </p:sp>
    </p:spTree>
    <p:extLst>
      <p:ext uri="{BB962C8B-B14F-4D97-AF65-F5344CB8AC3E}">
        <p14:creationId xmlns:p14="http://schemas.microsoft.com/office/powerpoint/2010/main" val="298208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16">
          <p15:clr>
            <a:srgbClr val="FBAE40"/>
          </p15:clr>
        </p15:guide>
        <p15:guide id="2" pos="3162">
          <p15:clr>
            <a:srgbClr val="FBAE40"/>
          </p15:clr>
        </p15:guide>
        <p15:guide id="3" orient="horz" pos="2990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0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2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0165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622802"/>
            <a:ext cx="6276529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101584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1659160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37709" y="-1307"/>
            <a:ext cx="9154293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61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2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50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7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81351" y="6506837"/>
            <a:ext cx="64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8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9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5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850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2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. Brushing/ image 3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1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2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3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4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6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7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8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9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40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" name="Buerstung U_L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12190451" cy="6487838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-1"/>
            <a:ext cx="4598180" cy="3373450"/>
          </a:xfrm>
          <a:custGeom>
            <a:avLst/>
            <a:gdLst>
              <a:gd name="connsiteX0" fmla="*/ 0 w 4600575"/>
              <a:gd name="connsiteY0" fmla="*/ 0 h 3374231"/>
              <a:gd name="connsiteX1" fmla="*/ 4600575 w 4600575"/>
              <a:gd name="connsiteY1" fmla="*/ 0 h 3374231"/>
              <a:gd name="connsiteX2" fmla="*/ 4600575 w 4600575"/>
              <a:gd name="connsiteY2" fmla="*/ 3374231 h 3374231"/>
              <a:gd name="connsiteX3" fmla="*/ 0 w 4600575"/>
              <a:gd name="connsiteY3" fmla="*/ 3374231 h 3374231"/>
              <a:gd name="connsiteX4" fmla="*/ 0 w 4600575"/>
              <a:gd name="connsiteY4" fmla="*/ 0 h 3374231"/>
              <a:gd name="connsiteX0" fmla="*/ 0 w 4600575"/>
              <a:gd name="connsiteY0" fmla="*/ 0 h 3374231"/>
              <a:gd name="connsiteX1" fmla="*/ 4600575 w 4600575"/>
              <a:gd name="connsiteY1" fmla="*/ 0 h 3374231"/>
              <a:gd name="connsiteX2" fmla="*/ 4598194 w 4600575"/>
              <a:gd name="connsiteY2" fmla="*/ 2967039 h 3374231"/>
              <a:gd name="connsiteX3" fmla="*/ 4600575 w 4600575"/>
              <a:gd name="connsiteY3" fmla="*/ 3374231 h 3374231"/>
              <a:gd name="connsiteX4" fmla="*/ 0 w 4600575"/>
              <a:gd name="connsiteY4" fmla="*/ 3374231 h 3374231"/>
              <a:gd name="connsiteX5" fmla="*/ 0 w 4600575"/>
              <a:gd name="connsiteY5" fmla="*/ 0 h 3374231"/>
              <a:gd name="connsiteX0" fmla="*/ 0 w 4600575"/>
              <a:gd name="connsiteY0" fmla="*/ 0 h 3613464"/>
              <a:gd name="connsiteX1" fmla="*/ 4600575 w 4600575"/>
              <a:gd name="connsiteY1" fmla="*/ 0 h 3613464"/>
              <a:gd name="connsiteX2" fmla="*/ 4598194 w 4600575"/>
              <a:gd name="connsiteY2" fmla="*/ 2967039 h 3613464"/>
              <a:gd name="connsiteX3" fmla="*/ 0 w 4600575"/>
              <a:gd name="connsiteY3" fmla="*/ 3374231 h 3613464"/>
              <a:gd name="connsiteX4" fmla="*/ 0 w 4600575"/>
              <a:gd name="connsiteY4" fmla="*/ 0 h 3613464"/>
              <a:gd name="connsiteX0" fmla="*/ 0 w 4600575"/>
              <a:gd name="connsiteY0" fmla="*/ 0 h 3374231"/>
              <a:gd name="connsiteX1" fmla="*/ 4600575 w 4600575"/>
              <a:gd name="connsiteY1" fmla="*/ 0 h 3374231"/>
              <a:gd name="connsiteX2" fmla="*/ 4598194 w 4600575"/>
              <a:gd name="connsiteY2" fmla="*/ 2967039 h 3374231"/>
              <a:gd name="connsiteX3" fmla="*/ 0 w 4600575"/>
              <a:gd name="connsiteY3" fmla="*/ 3374231 h 3374231"/>
              <a:gd name="connsiteX4" fmla="*/ 0 w 4600575"/>
              <a:gd name="connsiteY4" fmla="*/ 0 h 337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575" h="3374231">
                <a:moveTo>
                  <a:pt x="0" y="0"/>
                </a:moveTo>
                <a:lnTo>
                  <a:pt x="4600575" y="0"/>
                </a:lnTo>
                <a:cubicBezTo>
                  <a:pt x="4599781" y="989013"/>
                  <a:pt x="4598988" y="1978026"/>
                  <a:pt x="4598194" y="2967039"/>
                </a:cubicBezTo>
                <a:lnTo>
                  <a:pt x="0" y="3374231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669582" y="0"/>
            <a:ext cx="3308213" cy="2961589"/>
          </a:xfrm>
          <a:custGeom>
            <a:avLst/>
            <a:gdLst>
              <a:gd name="connsiteX0" fmla="*/ 0 w 3309936"/>
              <a:gd name="connsiteY0" fmla="*/ 0 h 2962275"/>
              <a:gd name="connsiteX1" fmla="*/ 3309936 w 3309936"/>
              <a:gd name="connsiteY1" fmla="*/ 0 h 2962275"/>
              <a:gd name="connsiteX2" fmla="*/ 3309936 w 3309936"/>
              <a:gd name="connsiteY2" fmla="*/ 2962275 h 2962275"/>
              <a:gd name="connsiteX3" fmla="*/ 0 w 3309936"/>
              <a:gd name="connsiteY3" fmla="*/ 2962275 h 2962275"/>
              <a:gd name="connsiteX4" fmla="*/ 0 w 3309936"/>
              <a:gd name="connsiteY4" fmla="*/ 0 h 2962275"/>
              <a:gd name="connsiteX0" fmla="*/ 0 w 3309936"/>
              <a:gd name="connsiteY0" fmla="*/ 0 h 2962275"/>
              <a:gd name="connsiteX1" fmla="*/ 3309936 w 3309936"/>
              <a:gd name="connsiteY1" fmla="*/ 0 h 2962275"/>
              <a:gd name="connsiteX2" fmla="*/ 3307555 w 3309936"/>
              <a:gd name="connsiteY2" fmla="*/ 2669382 h 2962275"/>
              <a:gd name="connsiteX3" fmla="*/ 3309936 w 3309936"/>
              <a:gd name="connsiteY3" fmla="*/ 2962275 h 2962275"/>
              <a:gd name="connsiteX4" fmla="*/ 0 w 3309936"/>
              <a:gd name="connsiteY4" fmla="*/ 2962275 h 2962275"/>
              <a:gd name="connsiteX5" fmla="*/ 0 w 3309936"/>
              <a:gd name="connsiteY5" fmla="*/ 0 h 2962275"/>
              <a:gd name="connsiteX0" fmla="*/ 0 w 3309936"/>
              <a:gd name="connsiteY0" fmla="*/ 0 h 3195435"/>
              <a:gd name="connsiteX1" fmla="*/ 3309936 w 3309936"/>
              <a:gd name="connsiteY1" fmla="*/ 0 h 3195435"/>
              <a:gd name="connsiteX2" fmla="*/ 3307555 w 3309936"/>
              <a:gd name="connsiteY2" fmla="*/ 2669382 h 3195435"/>
              <a:gd name="connsiteX3" fmla="*/ 0 w 3309936"/>
              <a:gd name="connsiteY3" fmla="*/ 2962275 h 3195435"/>
              <a:gd name="connsiteX4" fmla="*/ 0 w 3309936"/>
              <a:gd name="connsiteY4" fmla="*/ 0 h 3195435"/>
              <a:gd name="connsiteX0" fmla="*/ 0 w 3309936"/>
              <a:gd name="connsiteY0" fmla="*/ 0 h 2962275"/>
              <a:gd name="connsiteX1" fmla="*/ 3309936 w 3309936"/>
              <a:gd name="connsiteY1" fmla="*/ 0 h 2962275"/>
              <a:gd name="connsiteX2" fmla="*/ 3307555 w 3309936"/>
              <a:gd name="connsiteY2" fmla="*/ 2669382 h 2962275"/>
              <a:gd name="connsiteX3" fmla="*/ 0 w 3309936"/>
              <a:gd name="connsiteY3" fmla="*/ 2962275 h 2962275"/>
              <a:gd name="connsiteX4" fmla="*/ 0 w 3309936"/>
              <a:gd name="connsiteY4" fmla="*/ 0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936" h="2962275">
                <a:moveTo>
                  <a:pt x="0" y="0"/>
                </a:moveTo>
                <a:lnTo>
                  <a:pt x="3309936" y="0"/>
                </a:lnTo>
                <a:cubicBezTo>
                  <a:pt x="3309142" y="889794"/>
                  <a:pt x="3308349" y="1779588"/>
                  <a:pt x="3307555" y="2669382"/>
                </a:cubicBezTo>
                <a:lnTo>
                  <a:pt x="0" y="2962275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53955" y="0"/>
            <a:ext cx="4136496" cy="2664002"/>
          </a:xfrm>
          <a:custGeom>
            <a:avLst/>
            <a:gdLst>
              <a:gd name="connsiteX0" fmla="*/ 0 w 4138650"/>
              <a:gd name="connsiteY0" fmla="*/ 0 h 2664619"/>
              <a:gd name="connsiteX1" fmla="*/ 4138650 w 4138650"/>
              <a:gd name="connsiteY1" fmla="*/ 0 h 2664619"/>
              <a:gd name="connsiteX2" fmla="*/ 4138650 w 4138650"/>
              <a:gd name="connsiteY2" fmla="*/ 2664619 h 2664619"/>
              <a:gd name="connsiteX3" fmla="*/ 0 w 4138650"/>
              <a:gd name="connsiteY3" fmla="*/ 2664619 h 2664619"/>
              <a:gd name="connsiteX4" fmla="*/ 0 w 4138650"/>
              <a:gd name="connsiteY4" fmla="*/ 0 h 2664619"/>
              <a:gd name="connsiteX0" fmla="*/ 0 w 4138650"/>
              <a:gd name="connsiteY0" fmla="*/ 0 h 2664619"/>
              <a:gd name="connsiteX1" fmla="*/ 4138650 w 4138650"/>
              <a:gd name="connsiteY1" fmla="*/ 0 h 2664619"/>
              <a:gd name="connsiteX2" fmla="*/ 4138613 w 4138650"/>
              <a:gd name="connsiteY2" fmla="*/ 2300289 h 2664619"/>
              <a:gd name="connsiteX3" fmla="*/ 4138650 w 4138650"/>
              <a:gd name="connsiteY3" fmla="*/ 2664619 h 2664619"/>
              <a:gd name="connsiteX4" fmla="*/ 0 w 4138650"/>
              <a:gd name="connsiteY4" fmla="*/ 2664619 h 2664619"/>
              <a:gd name="connsiteX5" fmla="*/ 0 w 4138650"/>
              <a:gd name="connsiteY5" fmla="*/ 0 h 2664619"/>
              <a:gd name="connsiteX0" fmla="*/ 0 w 4138650"/>
              <a:gd name="connsiteY0" fmla="*/ 0 h 2839529"/>
              <a:gd name="connsiteX1" fmla="*/ 4138650 w 4138650"/>
              <a:gd name="connsiteY1" fmla="*/ 0 h 2839529"/>
              <a:gd name="connsiteX2" fmla="*/ 4138613 w 4138650"/>
              <a:gd name="connsiteY2" fmla="*/ 2300289 h 2839529"/>
              <a:gd name="connsiteX3" fmla="*/ 0 w 4138650"/>
              <a:gd name="connsiteY3" fmla="*/ 2664619 h 2839529"/>
              <a:gd name="connsiteX4" fmla="*/ 0 w 4138650"/>
              <a:gd name="connsiteY4" fmla="*/ 0 h 2839529"/>
              <a:gd name="connsiteX0" fmla="*/ 0 w 4138650"/>
              <a:gd name="connsiteY0" fmla="*/ 0 h 2664619"/>
              <a:gd name="connsiteX1" fmla="*/ 4138650 w 4138650"/>
              <a:gd name="connsiteY1" fmla="*/ 0 h 2664619"/>
              <a:gd name="connsiteX2" fmla="*/ 4138613 w 4138650"/>
              <a:gd name="connsiteY2" fmla="*/ 2300289 h 2664619"/>
              <a:gd name="connsiteX3" fmla="*/ 0 w 4138650"/>
              <a:gd name="connsiteY3" fmla="*/ 2664619 h 2664619"/>
              <a:gd name="connsiteX4" fmla="*/ 0 w 4138650"/>
              <a:gd name="connsiteY4" fmla="*/ 0 h 266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650" h="2664619">
                <a:moveTo>
                  <a:pt x="0" y="0"/>
                </a:moveTo>
                <a:lnTo>
                  <a:pt x="4138650" y="0"/>
                </a:lnTo>
                <a:cubicBezTo>
                  <a:pt x="4138638" y="766763"/>
                  <a:pt x="4138625" y="1533526"/>
                  <a:pt x="4138613" y="2300289"/>
                </a:cubicBezTo>
                <a:lnTo>
                  <a:pt x="0" y="2664619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8323" y="3526609"/>
            <a:ext cx="10932181" cy="28536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Body text: Home // Paragraph// Increase List Level</a:t>
            </a:r>
          </a:p>
          <a:p>
            <a:pPr lvl="1"/>
            <a:r>
              <a:rPr lang="en-GB" dirty="0" smtClean="0"/>
              <a:t>Second level (Body text)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574625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5028">
          <p15:clr>
            <a:srgbClr val="FBAE40"/>
          </p15:clr>
        </p15:guide>
        <p15:guide id="3" pos="5076">
          <p15:clr>
            <a:srgbClr val="FBAE40"/>
          </p15:clr>
        </p15:guide>
        <p15:guide id="4" pos="2943">
          <p15:clr>
            <a:srgbClr val="FBAE40"/>
          </p15:clr>
        </p15:guide>
        <p15:guide id="5" pos="2898">
          <p15:clr>
            <a:srgbClr val="FBAE40"/>
          </p15:clr>
        </p15:guide>
        <p15:guide id="6" orient="horz" pos="2222">
          <p15:clr>
            <a:srgbClr val="FBAE40"/>
          </p15:clr>
        </p15:guide>
        <p15:guide id="7" orient="horz" pos="402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4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7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9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solidFill>
                <a:prstClr val="black"/>
              </a:solidFill>
              <a:sym typeface="CorpoS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4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394" dirty="0">
                <a:solidFill>
                  <a:srgbClr val="00647F"/>
                </a:solidFill>
                <a:sym typeface="CorpoS" pitchFamily="2" charset="0"/>
              </a:rPr>
              <a:t>Table of Contents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106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6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82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2959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1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8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44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3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6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4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7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18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19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1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2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3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4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5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6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0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0451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1106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FORCE “Touch and Feel” for SC Minami Kanto and Koshin / FORCE WS 2.0 /16/10/2018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Oval 1"/>
          <p:cNvSpPr>
            <a:spLocks noChangeArrowheads="1"/>
          </p:cNvSpPr>
          <p:nvPr userDrawn="1"/>
        </p:nvSpPr>
        <p:spPr bwMode="gray">
          <a:xfrm>
            <a:off x="125107" y="76358"/>
            <a:ext cx="226226" cy="226292"/>
          </a:xfrm>
          <a:prstGeom prst="ellipse">
            <a:avLst/>
          </a:prstGeom>
          <a:solidFill>
            <a:srgbClr val="00677F"/>
          </a:solidFill>
          <a:ln w="9525" algn="ctr">
            <a:solidFill>
              <a:srgbClr val="00677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099" b="1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7800" y="76359"/>
            <a:ext cx="200839" cy="22300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99" b="1">
                <a:solidFill>
                  <a:schemeClr val="bg1"/>
                </a:solidFill>
              </a:defRPr>
            </a:lvl1pPr>
            <a:lvl2pPr marL="237481" indent="0">
              <a:buNone/>
              <a:defRPr sz="1199" b="1">
                <a:solidFill>
                  <a:schemeClr val="bg1"/>
                </a:solidFill>
              </a:defRPr>
            </a:lvl2pPr>
            <a:lvl3pPr marL="474962" indent="0">
              <a:buNone/>
              <a:defRPr sz="1199" b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99" b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1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18337" y="-56045"/>
            <a:ext cx="2132489" cy="380118"/>
          </a:xfrm>
        </p:spPr>
        <p:txBody>
          <a:bodyPr anchor="ctr"/>
          <a:lstStyle>
            <a:lvl1pPr marL="0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1pPr>
            <a:lvl2pPr marL="237481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2pPr>
            <a:lvl3pPr marL="474962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3pPr>
            <a:lvl4pPr marL="0" indent="0">
              <a:buFont typeface="Arial" panose="020B0604020202020204" pitchFamily="34" charset="0"/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4pPr>
            <a:lvl5pPr marL="0" indent="0">
              <a:buFont typeface="Arial" panose="020B0604020202020204" pitchFamily="34" charset="0"/>
              <a:buNone/>
              <a:defRPr lang="en-US" sz="1199" kern="1200" dirty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2885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86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FORCE “Touch and Feel” for SC Minami Kanto and Koshin / FORCE WS 2.0 /16/10/2018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Oval 1"/>
          <p:cNvSpPr>
            <a:spLocks noChangeArrowheads="1"/>
          </p:cNvSpPr>
          <p:nvPr userDrawn="1"/>
        </p:nvSpPr>
        <p:spPr bwMode="gray">
          <a:xfrm>
            <a:off x="137799" y="76358"/>
            <a:ext cx="226226" cy="226292"/>
          </a:xfrm>
          <a:prstGeom prst="ellipse">
            <a:avLst/>
          </a:prstGeom>
          <a:solidFill>
            <a:srgbClr val="00677F"/>
          </a:solidFill>
          <a:ln w="9525" algn="ctr">
            <a:solidFill>
              <a:srgbClr val="00677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099" b="1" dirty="0">
              <a:solidFill>
                <a:srgbClr val="FFFFFF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4580" y="40220"/>
            <a:ext cx="192665" cy="298568"/>
          </a:xfrm>
        </p:spPr>
        <p:txBody>
          <a:bodyPr anchor="ctr"/>
          <a:lstStyle>
            <a:lvl1pPr marL="0" indent="0" algn="ctr">
              <a:lnSpc>
                <a:spcPts val="1399"/>
              </a:lnSpc>
              <a:buNone/>
              <a:defRPr sz="1199" b="1">
                <a:solidFill>
                  <a:schemeClr val="bg1"/>
                </a:solidFill>
              </a:defRPr>
            </a:lvl1pPr>
            <a:lvl2pPr marL="237481" indent="0">
              <a:buNone/>
              <a:defRPr sz="1199" b="1">
                <a:solidFill>
                  <a:schemeClr val="bg1"/>
                </a:solidFill>
              </a:defRPr>
            </a:lvl2pPr>
            <a:lvl3pPr marL="474962" indent="0">
              <a:buNone/>
              <a:defRPr sz="1199" b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99" b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1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18337" y="-56045"/>
            <a:ext cx="2132489" cy="380118"/>
          </a:xfrm>
        </p:spPr>
        <p:txBody>
          <a:bodyPr anchor="ctr"/>
          <a:lstStyle>
            <a:lvl1pPr marL="0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1pPr>
            <a:lvl2pPr marL="237481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2pPr>
            <a:lvl3pPr marL="474962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3pPr>
            <a:lvl4pPr marL="0" indent="0">
              <a:buFont typeface="Arial" panose="020B0604020202020204" pitchFamily="34" charset="0"/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4pPr>
            <a:lvl5pPr marL="0" indent="0">
              <a:buFont typeface="Arial" panose="020B0604020202020204" pitchFamily="34" charset="0"/>
              <a:buNone/>
              <a:defRPr lang="en-US" sz="1199" kern="1200" dirty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572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10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FORCE Rollout comprehensive plan / FORCE WS 2.0 / 12/7/2018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Oval 1"/>
          <p:cNvSpPr>
            <a:spLocks noChangeArrowheads="1"/>
          </p:cNvSpPr>
          <p:nvPr userDrawn="1"/>
        </p:nvSpPr>
        <p:spPr bwMode="gray">
          <a:xfrm>
            <a:off x="137799" y="76358"/>
            <a:ext cx="226226" cy="226292"/>
          </a:xfrm>
          <a:prstGeom prst="ellipse">
            <a:avLst/>
          </a:prstGeom>
          <a:solidFill>
            <a:srgbClr val="00677F"/>
          </a:solidFill>
          <a:ln w="9525" algn="ctr">
            <a:solidFill>
              <a:srgbClr val="00677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099" b="1" dirty="0">
              <a:solidFill>
                <a:srgbClr val="FFFFFF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4580" y="40220"/>
            <a:ext cx="192665" cy="298568"/>
          </a:xfrm>
        </p:spPr>
        <p:txBody>
          <a:bodyPr anchor="ctr"/>
          <a:lstStyle>
            <a:lvl1pPr marL="0" indent="0" algn="ctr">
              <a:lnSpc>
                <a:spcPts val="1399"/>
              </a:lnSpc>
              <a:buNone/>
              <a:defRPr sz="1199" b="1">
                <a:solidFill>
                  <a:schemeClr val="bg1"/>
                </a:solidFill>
              </a:defRPr>
            </a:lvl1pPr>
            <a:lvl2pPr marL="237481" indent="0">
              <a:buNone/>
              <a:defRPr sz="1199" b="1">
                <a:solidFill>
                  <a:schemeClr val="bg1"/>
                </a:solidFill>
              </a:defRPr>
            </a:lvl2pPr>
            <a:lvl3pPr marL="474962" indent="0">
              <a:buNone/>
              <a:defRPr sz="1199" b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99" b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1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18337" y="-56045"/>
            <a:ext cx="2132489" cy="380118"/>
          </a:xfrm>
        </p:spPr>
        <p:txBody>
          <a:bodyPr anchor="ctr"/>
          <a:lstStyle>
            <a:lvl1pPr marL="0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1pPr>
            <a:lvl2pPr marL="237481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2pPr>
            <a:lvl3pPr marL="474962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3pPr>
            <a:lvl4pPr marL="0" indent="0">
              <a:buFont typeface="Arial" panose="020B0604020202020204" pitchFamily="34" charset="0"/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4pPr>
            <a:lvl5pPr marL="0" indent="0">
              <a:buFont typeface="Arial" panose="020B0604020202020204" pitchFamily="34" charset="0"/>
              <a:buNone/>
              <a:defRPr lang="en-US" sz="1199" kern="1200" dirty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7547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7540" y="730250"/>
            <a:ext cx="11136923" cy="33214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527540" y="1543050"/>
            <a:ext cx="11136923" cy="4910138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3D32F4-536C-48C0-8C66-5B6AFA324F04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&lt;#-1&gt;</a:t>
            </a:r>
          </a:p>
        </p:txBody>
      </p:sp>
    </p:spTree>
    <p:extLst>
      <p:ext uri="{BB962C8B-B14F-4D97-AF65-F5344CB8AC3E}">
        <p14:creationId xmlns:p14="http://schemas.microsoft.com/office/powerpoint/2010/main" val="418253240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2674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5413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826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30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4963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7175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. Tit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5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16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7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9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0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1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2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3" name="Listenebene erhöhe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4" name="Listenebene verringern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 Presentation title</a:t>
            </a:r>
            <a:br>
              <a:rPr lang="en-GB" dirty="0" smtClean="0"/>
            </a:br>
            <a:r>
              <a:rPr lang="en-GB" dirty="0" smtClean="0"/>
              <a:t>in two or more lines of text, dd. </a:t>
            </a:r>
            <a:r>
              <a:rPr lang="en-GB" dirty="0" err="1" smtClean="0"/>
              <a:t>mmmm</a:t>
            </a:r>
            <a:r>
              <a:rPr lang="en-GB" dirty="0" smtClean="0"/>
              <a:t>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1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/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7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18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19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1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2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3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4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5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6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0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6059905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2096" y="0"/>
            <a:ext cx="6059905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8326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2496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082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2068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8014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421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/ image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 userDrawn="1"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26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27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28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3321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Title of presentation / Department / Date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909" y="1233203"/>
            <a:ext cx="10930593" cy="5254635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78563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34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FTC/A-A presentation for J. Goetz, 20 June 2018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4575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8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FTC/A-A presentation for J. Goetz, 20 June 2018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586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2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FTC/A-A presentation for J. Goetz, 20 June 2018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204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06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FTC/A-A presentation for J. Goetz, 20 June 2018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178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/ 4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7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18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19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1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2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3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4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5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6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0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3279297"/>
            <a:ext cx="6059905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2096" y="3279297"/>
            <a:ext cx="6059905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"/>
            <a:ext cx="6059905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32096" y="1"/>
            <a:ext cx="6059905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388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0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FTC/A-A presentation for J. Goetz, 20 June 2018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41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54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FTC/A-A presentation for J. Goetz, 20 June 2018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480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Interface error revealed system interface specification issue / WS4 / 09 JAN 2019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1681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Interface error revealed system interface specification issue / WS4 / 09 JAN 2019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5017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78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Title of presentation / Department / Date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8813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02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Title of presentation / Department / Date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3404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9822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26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387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FORCE OpCom/CS Retail Excellence/February 21, 2019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965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2/4 brush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Referent’s name: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 Presentation title</a:t>
            </a:r>
            <a:br>
              <a:rPr lang="en-US" dirty="0" smtClean="0"/>
            </a:br>
            <a:r>
              <a:rPr lang="en-US" dirty="0" smtClean="0"/>
              <a:t>in two or more lines of text, dd. </a:t>
            </a:r>
            <a:r>
              <a:rPr lang="en-US" dirty="0" err="1" smtClean="0"/>
              <a:t>mmmm</a:t>
            </a:r>
            <a:r>
              <a:rPr lang="en-US" dirty="0" smtClean="0"/>
              <a:t> </a:t>
            </a:r>
            <a:r>
              <a:rPr lang="en-US" dirty="0" err="1" smtClean="0"/>
              <a:t>yyyy</a:t>
            </a:r>
            <a:endParaRPr lang="en-US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pic>
        <p:nvPicPr>
          <p:cNvPr id="4" name="Wortmarke DAIMLER" descr="Daimler_RGB_100m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02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0" name="think-cell スライド" r:id="rId4" imgW="395" imgH="394" progId="TCLayout.ActiveDocument.1">
                  <p:embed/>
                </p:oleObj>
              </mc:Choice>
              <mc:Fallback>
                <p:oleObj name="think-cell スライド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9671" y="1504603"/>
            <a:ext cx="10930387" cy="48756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782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/ 3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3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5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6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7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8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4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" y="0"/>
            <a:ext cx="3841337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913531" y="0"/>
            <a:ext cx="4199925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85649" y="0"/>
            <a:ext cx="4006350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814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421">
          <p15:clr>
            <a:srgbClr val="FBAE40"/>
          </p15:clr>
        </p15:guide>
        <p15:guide id="3" pos="5159">
          <p15:clr>
            <a:srgbClr val="FBAE40"/>
          </p15:clr>
        </p15:guide>
        <p15:guide id="4" pos="2465">
          <p15:clr>
            <a:srgbClr val="FBAE40"/>
          </p15:clr>
        </p15:guide>
        <p15:guide id="5" pos="5112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86" name="think-cell スライド" r:id="rId5" imgW="395" imgH="394" progId="TCLayout.ActiveDocument.1">
                  <p:embed/>
                </p:oleObj>
              </mc:Choice>
              <mc:Fallback>
                <p:oleObj name="think-cell スライド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87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59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2746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for Agenda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 </a:t>
            </a:r>
            <a:br>
              <a:rPr lang="en-US" noProof="0" dirty="0" smtClean="0"/>
            </a:br>
            <a:r>
              <a:rPr lang="en-US" noProof="0" dirty="0" smtClean="0"/>
              <a:t>one or two lines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lnSpc>
                <a:spcPct val="100000"/>
              </a:lnSpc>
              <a:spcBef>
                <a:spcPts val="300"/>
              </a:spcBef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Agenda point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Sevens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42526800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8" name="think-cell スライド" r:id="rId4" imgW="395" imgH="394" progId="TCLayout.ActiveDocument.1">
                  <p:embed/>
                </p:oleObj>
              </mc:Choice>
              <mc:Fallback>
                <p:oleObj name="think-cell スライド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17" y="576000"/>
            <a:ext cx="10620553" cy="385200"/>
          </a:xfrm>
        </p:spPr>
        <p:txBody>
          <a:bodyPr/>
          <a:lstStyle>
            <a:lvl1pPr>
              <a:defRPr>
                <a:solidFill>
                  <a:srgbClr val="1226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79817" y="2019600"/>
            <a:ext cx="10620553" cy="4269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79817" y="968400"/>
            <a:ext cx="10620553" cy="3852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799" b="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82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2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5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7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21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1" name="think-cell スライド" r:id="rId5" imgW="321" imgH="325" progId="TCLayout.ActiveDocument.1">
                  <p:embed/>
                </p:oleObj>
              </mc:Choice>
              <mc:Fallback>
                <p:oleObj name="think-cell スライド" r:id="rId5" imgW="321" imgH="32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927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3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34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900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7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/ 6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3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5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6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7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8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4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" y="3279297"/>
            <a:ext cx="3841337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913531" y="3279297"/>
            <a:ext cx="4199925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85649" y="3279297"/>
            <a:ext cx="4006350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1"/>
            <a:ext cx="3841337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85650" y="1"/>
            <a:ext cx="4006350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913531" y="1"/>
            <a:ext cx="4199925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7493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421">
          <p15:clr>
            <a:srgbClr val="FBAE40"/>
          </p15:clr>
        </p15:guide>
        <p15:guide id="3" pos="5159">
          <p15:clr>
            <a:srgbClr val="FBAE40"/>
          </p15:clr>
        </p15:guide>
        <p15:guide id="4" pos="2465">
          <p15:clr>
            <a:srgbClr val="FBAE40"/>
          </p15:clr>
        </p15:guide>
        <p15:guide id="5" pos="5112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7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481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9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2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5" y="-1307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665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4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94653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6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5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9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aseline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744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1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 baseline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166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2" y="33956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32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515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6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991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8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7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6838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3" y="4966850"/>
            <a:ext cx="5107503" cy="141443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text </a:t>
            </a:r>
            <a:r>
              <a:rPr lang="en-GB" noProof="0" dirty="0" smtClean="0"/>
              <a:t>(Mark-ups in Bold) </a:t>
            </a:r>
            <a:r>
              <a:rPr lang="en-GB" dirty="0" smtClean="0"/>
              <a:t>// conclusion etc.: Increase List Level</a:t>
            </a:r>
          </a:p>
          <a:p>
            <a:pPr lvl="1"/>
            <a:r>
              <a:rPr lang="en-GB" dirty="0" smtClean="0"/>
              <a:t>Second level (Conclusion etc.)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66850"/>
            <a:ext cx="5464504" cy="1414434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GB" dirty="0" smtClean="0"/>
              <a:t>Insert text </a:t>
            </a:r>
            <a:r>
              <a:rPr lang="en-GB" noProof="0" dirty="0" smtClean="0"/>
              <a:t>(Mark-ups in Bold) </a:t>
            </a:r>
            <a:r>
              <a:rPr lang="en-GB" dirty="0" smtClean="0"/>
              <a:t>// conclusion etc.: Increase List Level</a:t>
            </a:r>
          </a:p>
          <a:p>
            <a:pPr lvl="1"/>
            <a:r>
              <a:rPr lang="en-GB" dirty="0" smtClean="0"/>
              <a:t>Second level (Conclusion etc.)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29673" y="1233203"/>
            <a:ext cx="6837214" cy="3599628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538288" y="1233202"/>
            <a:ext cx="4022489" cy="197915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538074" y="3286041"/>
            <a:ext cx="4022430" cy="1546791"/>
          </a:xfrm>
          <a:prstGeom prst="rect">
            <a:avLst/>
          </a:prstGeom>
          <a:solidFill>
            <a:srgbClr val="CFCFCF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32683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3128">
          <p15:clr>
            <a:srgbClr val="FBAE40"/>
          </p15:clr>
        </p15:guide>
        <p15:guide id="8" pos="3842">
          <p15:clr>
            <a:srgbClr val="FBAE40"/>
          </p15:clr>
        </p15:guide>
        <p15:guide id="9" pos="3615">
          <p15:clr>
            <a:srgbClr val="FBAE40"/>
          </p15:clr>
        </p15:guide>
        <p15:guide id="10" orient="horz" pos="4020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581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3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1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6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7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8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0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3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latin typeface="CorpoS" pitchFamily="2" charset="0"/>
              <a:sym typeface="CorpoS" pitchFamily="2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5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976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261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0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35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2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8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249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 3 images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6838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9672" y="1233202"/>
            <a:ext cx="5466328" cy="5148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 (Conclusion, summary or short highlight)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816350" y="1233203"/>
            <a:ext cx="4744426" cy="2627392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9621389" y="3933889"/>
            <a:ext cx="1939115" cy="2446383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14850" y="3933889"/>
            <a:ext cx="2735735" cy="2446383"/>
          </a:xfrm>
          <a:prstGeom prst="rect">
            <a:avLst/>
          </a:prstGeom>
          <a:solidFill>
            <a:srgbClr val="CFCFCF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29278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pos="3842">
          <p15:clr>
            <a:srgbClr val="FBAE40"/>
          </p15:clr>
        </p15:guide>
        <p15:guide id="6" pos="4296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5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7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schemeClr val="tx1"/>
                </a:solidFill>
                <a:latin typeface="CorpoS" pitchFamily="2" charset="0"/>
                <a:sym typeface="CorpoS" pitchFamily="2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4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orpoS" pitchFamily="2" charset="0"/>
                <a:ea typeface="+mn-ea"/>
                <a:cs typeface="+mn-cs"/>
                <a:sym typeface="CorpoS" pitchFamily="2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orpoS" pitchFamily="2" charset="0"/>
                <a:sym typeface="CorpoS" pitchFamily="2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orpoS" pitchFamily="2" charset="0"/>
                <a:sym typeface="CorpoS" pitchFamily="2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schemeClr val="bg1"/>
                </a:solidFill>
                <a:latin typeface="CorpoS" pitchFamily="2" charset="0"/>
                <a:sym typeface="CorpoS" pitchFamily="2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orpoS" pitchFamily="2" charset="0"/>
                </a:rPr>
                <a:t>1. xxxx  2. xxxx  3. xxxx</a:t>
              </a:r>
            </a:p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9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0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2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456942"/>
          </a:xfr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072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2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9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98">
                <a:solidFill>
                  <a:schemeClr val="tx2"/>
                </a:solidFill>
                <a:latin typeface="+mn-lt"/>
                <a:sym typeface="CorpoS" pitchFamily="2" charset="0"/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9" indent="0" algn="ctr">
              <a:buNone/>
              <a:defRPr sz="1598"/>
            </a:lvl4pPr>
            <a:lvl5pPr marL="1826972" indent="0" algn="ctr">
              <a:buNone/>
              <a:defRPr sz="1598"/>
            </a:lvl5pPr>
            <a:lvl6pPr marL="2283715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1" indent="0" algn="ctr">
              <a:buNone/>
              <a:defRPr sz="1598"/>
            </a:lvl8pPr>
            <a:lvl9pPr marL="3653943" indent="0" algn="ctr">
              <a:buNone/>
              <a:defRPr sz="1598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50"/>
            <a:ext cx="3744000" cy="664797"/>
          </a:xfrm>
        </p:spPr>
        <p:txBody>
          <a:bodyPr anchor="t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69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844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7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tx2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5" y="1424083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9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2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98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622802"/>
            <a:ext cx="6276529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6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101584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2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 (Conclusion, summary or short highlight)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cxnSp>
        <p:nvCxnSpPr>
          <p:cNvPr id="8" name="Gerade Verbindung 42"/>
          <p:cNvCxnSpPr/>
          <p:nvPr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 (Conclusion, summary or short highlight)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2504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9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5" y="-1307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911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1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2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4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6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81351" y="6506837"/>
            <a:ext cx="64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7293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8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400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1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2" y="33829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352" y="2976710"/>
            <a:ext cx="4061884" cy="1085599"/>
          </a:xfrm>
        </p:spPr>
        <p:txBody>
          <a:bodyPr/>
          <a:lstStyle>
            <a:lvl1pPr>
              <a:lnSpc>
                <a:spcPct val="90000"/>
              </a:lnSpc>
              <a:defRPr sz="3298">
                <a:solidFill>
                  <a:schemeClr val="tx2"/>
                </a:solidFill>
              </a:defRPr>
            </a:lvl1pPr>
            <a:lvl2pPr>
              <a:defRPr sz="3298"/>
            </a:lvl2pPr>
            <a:lvl3pPr>
              <a:defRPr sz="3298"/>
            </a:lvl3pPr>
            <a:lvl4pPr>
              <a:defRPr sz="3298"/>
            </a:lvl4pPr>
            <a:lvl5pPr>
              <a:defRPr sz="3298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3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892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4747822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299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8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4747822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8978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0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Gerade Verbindung 66"/>
          <p:cNvCxnSpPr/>
          <p:nvPr/>
        </p:nvCxnSpPr>
        <p:spPr>
          <a:xfrm>
            <a:off x="3362836" y="1233203"/>
            <a:ext cx="0" cy="4797153"/>
          </a:xfrm>
          <a:prstGeom prst="line">
            <a:avLst/>
          </a:prstGeom>
          <a:ln w="3175" cmpd="sng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67"/>
          <p:cNvCxnSpPr/>
          <p:nvPr/>
        </p:nvCxnSpPr>
        <p:spPr>
          <a:xfrm>
            <a:off x="6096000" y="1233202"/>
            <a:ext cx="0" cy="4797689"/>
          </a:xfrm>
          <a:prstGeom prst="line">
            <a:avLst/>
          </a:prstGeom>
          <a:ln w="3175" cmpd="sng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8"/>
          <p:cNvCxnSpPr/>
          <p:nvPr/>
        </p:nvCxnSpPr>
        <p:spPr>
          <a:xfrm>
            <a:off x="8827612" y="1233202"/>
            <a:ext cx="0" cy="4797689"/>
          </a:xfrm>
          <a:prstGeom prst="line">
            <a:avLst/>
          </a:prstGeom>
          <a:ln w="3175" cmpd="sng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9578" y="1979542"/>
            <a:ext cx="2374763" cy="11877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541754" y="1979542"/>
            <a:ext cx="2374763" cy="11877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273932" y="1979542"/>
            <a:ext cx="2374763" cy="11877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006109" y="1983950"/>
            <a:ext cx="2374763" cy="11877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809578" y="1504603"/>
            <a:ext cx="2374764" cy="47494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text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541755" y="1504603"/>
            <a:ext cx="2374764" cy="47494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text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6273932" y="1504603"/>
            <a:ext cx="2374764" cy="47494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text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9006109" y="1504603"/>
            <a:ext cx="2374764" cy="47494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09579" y="327524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XXYYY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809579" y="3887100"/>
            <a:ext cx="2374762" cy="3959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text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809579" y="4426975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 err="1" smtClean="0"/>
              <a:t>XXg</a:t>
            </a:r>
            <a:endParaRPr lang="en-GB" dirty="0" smtClean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809579" y="500284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 err="1" smtClean="0"/>
              <a:t>X,Xl</a:t>
            </a:r>
            <a:endParaRPr lang="en-GB" dirty="0" smtClean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809579" y="5830650"/>
            <a:ext cx="2374762" cy="28793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text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3541755" y="327524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XXYYY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3541755" y="3887100"/>
            <a:ext cx="2374762" cy="3959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text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3541755" y="4426975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 err="1" smtClean="0"/>
              <a:t>XXg</a:t>
            </a:r>
            <a:endParaRPr lang="en-GB" dirty="0" smtClean="0"/>
          </a:p>
        </p:txBody>
      </p:sp>
      <p:sp>
        <p:nvSpPr>
          <p:cNvPr id="35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3541755" y="500284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 err="1" smtClean="0"/>
              <a:t>X,Xl</a:t>
            </a:r>
            <a:endParaRPr lang="en-GB" dirty="0" smtClean="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3541755" y="5830650"/>
            <a:ext cx="2374762" cy="28793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text</a:t>
            </a:r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33" hasCustomPrompt="1"/>
          </p:nvPr>
        </p:nvSpPr>
        <p:spPr>
          <a:xfrm>
            <a:off x="6273934" y="327524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XXYYY</a:t>
            </a:r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34" hasCustomPrompt="1"/>
          </p:nvPr>
        </p:nvSpPr>
        <p:spPr>
          <a:xfrm>
            <a:off x="6273934" y="3887100"/>
            <a:ext cx="2374762" cy="3959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text</a:t>
            </a:r>
          </a:p>
        </p:txBody>
      </p:sp>
      <p:sp>
        <p:nvSpPr>
          <p:cNvPr id="39" name="Text Placeholder 18"/>
          <p:cNvSpPr>
            <a:spLocks noGrp="1"/>
          </p:cNvSpPr>
          <p:nvPr>
            <p:ph type="body" sz="quarter" idx="35" hasCustomPrompt="1"/>
          </p:nvPr>
        </p:nvSpPr>
        <p:spPr>
          <a:xfrm>
            <a:off x="6273934" y="4426975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 err="1" smtClean="0"/>
              <a:t>XXg</a:t>
            </a:r>
            <a:endParaRPr lang="en-GB" dirty="0" smtClean="0"/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6273934" y="500284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 err="1" smtClean="0"/>
              <a:t>X,Xl</a:t>
            </a:r>
            <a:endParaRPr lang="en-GB" dirty="0" smtClean="0"/>
          </a:p>
        </p:txBody>
      </p:sp>
      <p:sp>
        <p:nvSpPr>
          <p:cNvPr id="41" name="Text Placehold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6273934" y="5830650"/>
            <a:ext cx="2374762" cy="28793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text</a:t>
            </a:r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9006110" y="3303538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XXYYY</a:t>
            </a:r>
          </a:p>
        </p:txBody>
      </p:sp>
      <p:sp>
        <p:nvSpPr>
          <p:cNvPr id="43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9006110" y="3915397"/>
            <a:ext cx="2374762" cy="3959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text</a:t>
            </a:r>
          </a:p>
        </p:txBody>
      </p:sp>
      <p:sp>
        <p:nvSpPr>
          <p:cNvPr id="44" name="Text Placeholder 18"/>
          <p:cNvSpPr>
            <a:spLocks noGrp="1"/>
          </p:cNvSpPr>
          <p:nvPr>
            <p:ph type="body" sz="quarter" idx="40" hasCustomPrompt="1"/>
          </p:nvPr>
        </p:nvSpPr>
        <p:spPr>
          <a:xfrm>
            <a:off x="9006110" y="445527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 err="1" smtClean="0"/>
              <a:t>XXg</a:t>
            </a:r>
            <a:endParaRPr lang="en-GB" dirty="0" smtClean="0"/>
          </a:p>
        </p:txBody>
      </p:sp>
      <p:sp>
        <p:nvSpPr>
          <p:cNvPr id="45" name="Text Placeholder 18"/>
          <p:cNvSpPr>
            <a:spLocks noGrp="1"/>
          </p:cNvSpPr>
          <p:nvPr>
            <p:ph type="body" sz="quarter" idx="41" hasCustomPrompt="1"/>
          </p:nvPr>
        </p:nvSpPr>
        <p:spPr>
          <a:xfrm>
            <a:off x="9006110" y="5031138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 err="1" smtClean="0"/>
              <a:t>X,Xl</a:t>
            </a:r>
            <a:endParaRPr lang="en-GB" dirty="0" smtClean="0"/>
          </a:p>
        </p:txBody>
      </p:sp>
      <p:sp>
        <p:nvSpPr>
          <p:cNvPr id="46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9006110" y="5858946"/>
            <a:ext cx="2374762" cy="28793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text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6838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0049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3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5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0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latin typeface="CorpoS" pitchFamily="2" charset="0"/>
              <a:sym typeface="CorpoS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2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200" cy="456942"/>
          </a:xfrm>
        </p:spPr>
        <p:txBody>
          <a:bodyPr/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6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5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394" dirty="0">
                <a:solidFill>
                  <a:schemeClr val="tx2"/>
                </a:solidFill>
                <a:latin typeface="+mj-lt"/>
                <a:sym typeface="CorpoS" pitchFamily="2" charset="0"/>
              </a:rPr>
              <a:t>Table of Contents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53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7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373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81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2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8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41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4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30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7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schemeClr val="tx1"/>
                </a:solidFill>
                <a:latin typeface="CorpoS" pitchFamily="2" charset="0"/>
                <a:sym typeface="CorpoS" pitchFamily="2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4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orpoS" pitchFamily="2" charset="0"/>
                <a:ea typeface="+mn-ea"/>
                <a:cs typeface="+mn-cs"/>
                <a:sym typeface="CorpoS" pitchFamily="2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orpoS" pitchFamily="2" charset="0"/>
                <a:sym typeface="CorpoS" pitchFamily="2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orpoS" pitchFamily="2" charset="0"/>
                <a:sym typeface="CorpoS" pitchFamily="2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schemeClr val="bg1"/>
                </a:solidFill>
                <a:latin typeface="CorpoS" pitchFamily="2" charset="0"/>
                <a:sym typeface="CorpoS" pitchFamily="2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orpoS" pitchFamily="2" charset="0"/>
                  <a:ea typeface="+mn-ea"/>
                  <a:cs typeface="+mn-cs"/>
                  <a:sym typeface="CorpoS" pitchFamily="2" charset="0"/>
                </a:rPr>
                <a:t>1. xxxx  2. xxxx  3. xxxx</a:t>
              </a:r>
            </a:p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orpoS" pitchFamily="2" charset="0"/>
                  <a:ea typeface="+mn-ea"/>
                  <a:cs typeface="+mn-cs"/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orpoS" pitchFamily="2" charset="0"/>
                  <a:ea typeface="+mn-ea"/>
                  <a:cs typeface="+mn-cs"/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5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8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35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6" name="think-cell スライド" r:id="rId5" imgW="321" imgH="325" progId="TCLayout.ActiveDocument.1">
                  <p:embed/>
                </p:oleObj>
              </mc:Choice>
              <mc:Fallback>
                <p:oleObj name="think-cell スライド" r:id="rId5" imgW="321" imgH="32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6344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3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72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5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900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7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69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2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5" y="-1307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99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5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94653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3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6838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65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182">
          <p15:clr>
            <a:srgbClr val="FBAE40"/>
          </p15:clr>
        </p15:guide>
      </p15:sldGuideLst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74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2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9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aseline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793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2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 baseline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096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2" y="33956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32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883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7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88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9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5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1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324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42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6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8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9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. Tit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5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16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7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9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0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1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2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3" name="Listenebene erhöhe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4" name="Listenebene verringern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9672" y="4608438"/>
            <a:ext cx="10930832" cy="1538527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lines or </a:t>
            </a:r>
            <a:br>
              <a:rPr lang="en-GB" dirty="0" smtClean="0"/>
            </a:br>
            <a:r>
              <a:rPr lang="en-GB" dirty="0" smtClean="0"/>
              <a:t>more lines of text, dd. </a:t>
            </a:r>
            <a:r>
              <a:rPr lang="en-GB" dirty="0" err="1" smtClean="0"/>
              <a:t>mmmm</a:t>
            </a:r>
            <a:r>
              <a:rPr lang="en-GB" dirty="0" smtClean="0"/>
              <a:t>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2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line 2 lines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10" y="1504601"/>
            <a:ext cx="10930870" cy="4876871"/>
          </a:xfrm>
        </p:spPr>
        <p:txBody>
          <a:bodyPr/>
          <a:lstStyle>
            <a:lvl1pPr marL="197865" indent="-197865">
              <a:defRPr baseline="0"/>
            </a:lvl1pPr>
            <a:lvl2pPr marL="467992" indent="-252241">
              <a:defRPr/>
            </a:lvl2pPr>
            <a:lvl3pPr marL="663121" indent="-180852">
              <a:defRPr/>
            </a:lvl3pPr>
            <a:lvl4pPr marL="875701" indent="-223685">
              <a:defRPr/>
            </a:lvl4pPr>
            <a:lvl5pPr marL="1043861" indent="-152296">
              <a:defRPr/>
            </a:lvl5pPr>
          </a:lstStyle>
          <a:p>
            <a:pPr lvl="0"/>
            <a:r>
              <a:rPr lang="en-GB" noProof="0" dirty="0" smtClean="0"/>
              <a:t>Insert content or text in </a:t>
            </a:r>
            <a:r>
              <a:rPr lang="en-GB" noProof="0" dirty="0" err="1" smtClean="0"/>
              <a:t>Corpo</a:t>
            </a:r>
            <a:r>
              <a:rPr lang="en-GB" noProof="0" dirty="0" smtClean="0"/>
              <a:t> S (Body) 24 pt. (Mark-ups in Bold) // for conclusion, summary or short highlight: Home // Paragraph// Increase List Level</a:t>
            </a:r>
          </a:p>
          <a:p>
            <a:pPr lvl="1"/>
            <a:r>
              <a:rPr lang="en-GB" noProof="0" dirty="0" smtClean="0"/>
              <a:t>Second level (Conclusion, summary or short highlight)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469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1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8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3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latin typeface="CorpoS" pitchFamily="2" charset="0"/>
              <a:sym typeface="CorpoS" pitchFamily="2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6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375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953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1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77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3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8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2376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5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8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schemeClr val="tx1"/>
                </a:solidFill>
                <a:latin typeface="CorpoS" pitchFamily="2" charset="0"/>
                <a:sym typeface="CorpoS" pitchFamily="2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4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orpoS" pitchFamily="2" charset="0"/>
                <a:ea typeface="+mn-ea"/>
                <a:cs typeface="+mn-cs"/>
                <a:sym typeface="CorpoS" pitchFamily="2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orpoS" pitchFamily="2" charset="0"/>
                <a:sym typeface="CorpoS" pitchFamily="2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orpoS" pitchFamily="2" charset="0"/>
                <a:sym typeface="CorpoS" pitchFamily="2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schemeClr val="bg1"/>
                </a:solidFill>
                <a:latin typeface="CorpoS" pitchFamily="2" charset="0"/>
                <a:sym typeface="CorpoS" pitchFamily="2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orpoS" pitchFamily="2" charset="0"/>
                </a:rPr>
                <a:t>1. xxxx  2. xxxx  3. xxxx</a:t>
              </a:r>
            </a:p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9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0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3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456942"/>
          </a:xfr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806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2 lines //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809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5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9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98">
                <a:solidFill>
                  <a:schemeClr val="tx2"/>
                </a:solidFill>
                <a:latin typeface="+mn-lt"/>
                <a:sym typeface="CorpoS" pitchFamily="2" charset="0"/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9" indent="0" algn="ctr">
              <a:buNone/>
              <a:defRPr sz="1598"/>
            </a:lvl4pPr>
            <a:lvl5pPr marL="1826972" indent="0" algn="ctr">
              <a:buNone/>
              <a:defRPr sz="1598"/>
            </a:lvl5pPr>
            <a:lvl6pPr marL="2283715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1" indent="0" algn="ctr">
              <a:buNone/>
              <a:defRPr sz="1598"/>
            </a:lvl8pPr>
            <a:lvl9pPr marL="3653943" indent="0" algn="ctr">
              <a:buNone/>
              <a:defRPr sz="1598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50"/>
            <a:ext cx="3744000" cy="664797"/>
          </a:xfrm>
        </p:spPr>
        <p:txBody>
          <a:bodyPr anchor="t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854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844">
          <p15:clr>
            <a:srgbClr val="FBAE40"/>
          </p15:clr>
        </p15:guide>
      </p15:sldGuideLst>
    </p:ext>
  </p:extLs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7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tx2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5" y="1424083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0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2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87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5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622802"/>
            <a:ext cx="6276529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74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101584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1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9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5" y="-1307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3837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2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2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4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1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7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81351" y="6506837"/>
            <a:ext cx="64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381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2/4 brush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/>
            </a:lvl1pPr>
          </a:lstStyle>
          <a:p>
            <a:r>
              <a:rPr lang="de-DE" dirty="0" err="1"/>
              <a:t>Referent’s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: </a:t>
            </a:r>
            <a:r>
              <a:rPr lang="de-DE" noProof="0" dirty="0" err="1"/>
              <a:t>CorpoS</a:t>
            </a:r>
            <a:r>
              <a:rPr lang="de-DE" noProof="0" dirty="0"/>
              <a:t> </a:t>
            </a:r>
            <a:r>
              <a:rPr lang="de-DE" dirty="0"/>
              <a:t>(Body) 35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Presentation</a:t>
            </a:r>
            <a:r>
              <a:rPr lang="de-DE" dirty="0"/>
              <a:t> title</a:t>
            </a:r>
            <a:br>
              <a:rPr lang="de-DE" dirty="0"/>
            </a:br>
            <a:r>
              <a:rPr lang="de-DE" dirty="0"/>
              <a:t>in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, </a:t>
            </a:r>
            <a:r>
              <a:rPr lang="de-DE" dirty="0" err="1"/>
              <a:t>dd</a:t>
            </a:r>
            <a:r>
              <a:rPr lang="de-DE" dirty="0"/>
              <a:t>. </a:t>
            </a:r>
            <a:r>
              <a:rPr lang="de-DE" dirty="0" err="1"/>
              <a:t>mmmm</a:t>
            </a:r>
            <a:r>
              <a:rPr lang="de-DE" dirty="0"/>
              <a:t> </a:t>
            </a:r>
            <a:r>
              <a:rPr lang="de-DE" dirty="0" err="1"/>
              <a:t>yyyy</a:t>
            </a:r>
            <a:endParaRPr lang="de-DE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7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9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09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1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2" y="33829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352" y="2976710"/>
            <a:ext cx="4061884" cy="1085599"/>
          </a:xfrm>
        </p:spPr>
        <p:txBody>
          <a:bodyPr/>
          <a:lstStyle>
            <a:lvl1pPr>
              <a:lnSpc>
                <a:spcPct val="90000"/>
              </a:lnSpc>
              <a:defRPr sz="3298">
                <a:solidFill>
                  <a:schemeClr val="tx2"/>
                </a:solidFill>
              </a:defRPr>
            </a:lvl1pPr>
            <a:lvl2pPr>
              <a:defRPr sz="3298"/>
            </a:lvl2pPr>
            <a:lvl3pPr>
              <a:defRPr sz="3298"/>
            </a:lvl3pPr>
            <a:lvl4pPr>
              <a:defRPr sz="3298"/>
            </a:lvl4pPr>
            <a:lvl5pPr>
              <a:defRPr sz="3298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95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4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49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4747822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778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9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4747822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886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1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3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6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8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1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latin typeface="CorpoS" pitchFamily="2" charset="0"/>
              <a:sym typeface="CorpoS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 Tit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5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6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7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8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0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1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2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3" name="Listenebene erhöhe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4" name="Listenebene verringern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9672" y="5121280"/>
            <a:ext cx="10930832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/>
              <a:t>Referent’s name: </a:t>
            </a:r>
            <a:r>
              <a:rPr lang="en-GB" noProof="0" dirty="0"/>
              <a:t>CorpoS </a:t>
            </a:r>
            <a:r>
              <a:rPr lang="en-GB" dirty="0"/>
              <a:t>(Body) 35 pt. Presentation title</a:t>
            </a:r>
            <a:br>
              <a:rPr lang="en-GB" dirty="0"/>
            </a:br>
            <a:r>
              <a:rPr lang="en-GB" dirty="0"/>
              <a:t>in two lines of text, dd. </a:t>
            </a:r>
            <a:r>
              <a:rPr lang="en-GB" dirty="0" err="1"/>
              <a:t>mmmm</a:t>
            </a:r>
            <a:r>
              <a:rPr lang="en-GB" dirty="0"/>
              <a:t> </a:t>
            </a:r>
            <a:r>
              <a:rPr lang="en-GB" dirty="0" err="1"/>
              <a:t>yyyy</a:t>
            </a:r>
            <a:endParaRPr lang="en-GB" dirty="0"/>
          </a:p>
        </p:txBody>
      </p:sp>
      <p:pic>
        <p:nvPicPr>
          <p:cNvPr id="29" name="Wortmarke DAIMLER" descr="Daimler_RGB_100m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64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3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200" cy="456942"/>
          </a:xfrm>
        </p:spPr>
        <p:txBody>
          <a:bodyPr/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006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394" dirty="0">
                <a:solidFill>
                  <a:schemeClr val="tx2"/>
                </a:solidFill>
                <a:latin typeface="+mj-lt"/>
                <a:sym typeface="CorpoS" pitchFamily="2" charset="0"/>
              </a:rPr>
              <a:t>Table of Contents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41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8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2018-11-20_FORCE_Issues in data cleansing_v03.pptx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715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656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8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373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54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1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7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schemeClr val="tx1"/>
                </a:solidFill>
                <a:latin typeface="CorpoS" pitchFamily="2" charset="0"/>
                <a:sym typeface="CorpoS" pitchFamily="2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4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orpoS" pitchFamily="2" charset="0"/>
                <a:ea typeface="+mn-ea"/>
                <a:cs typeface="+mn-cs"/>
                <a:sym typeface="CorpoS" pitchFamily="2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orpoS" pitchFamily="2" charset="0"/>
                <a:sym typeface="CorpoS" pitchFamily="2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orpoS" pitchFamily="2" charset="0"/>
                <a:sym typeface="CorpoS" pitchFamily="2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schemeClr val="bg1"/>
                </a:solidFill>
                <a:latin typeface="CorpoS" pitchFamily="2" charset="0"/>
                <a:sym typeface="CorpoS" pitchFamily="2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orpoS" pitchFamily="2" charset="0"/>
                  <a:ea typeface="+mn-ea"/>
                  <a:cs typeface="+mn-cs"/>
                  <a:sym typeface="CorpoS" pitchFamily="2" charset="0"/>
                </a:rPr>
                <a:t>1. xxxx  2. xxxx  3. xxxx</a:t>
              </a:r>
            </a:p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orpoS" pitchFamily="2" charset="0"/>
                  <a:ea typeface="+mn-ea"/>
                  <a:cs typeface="+mn-cs"/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orpoS" pitchFamily="2" charset="0"/>
                  <a:ea typeface="+mn-ea"/>
                  <a:cs typeface="+mn-cs"/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7319320" y="6506901"/>
            <a:ext cx="3414222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2018-11-20_FORCE_Issues in data cleansing_v03.pptx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7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2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9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1538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23" name="think-cell スライド" r:id="rId5" imgW="321" imgH="325" progId="TCLayout.ActiveDocument.1">
                  <p:embed/>
                </p:oleObj>
              </mc:Choice>
              <mc:Fallback>
                <p:oleObj name="think-cell スライド" r:id="rId5" imgW="321" imgH="32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493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. Tit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5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6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7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9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0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1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2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3" name="Listenebene erhöhe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4" name="Listenebene verringern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/>
            </a:lvl1pPr>
          </a:lstStyle>
          <a:p>
            <a:r>
              <a:rPr lang="en-GB" dirty="0"/>
              <a:t>Referent’s name: </a:t>
            </a:r>
            <a:r>
              <a:rPr lang="en-GB" noProof="0" dirty="0"/>
              <a:t>CorpoS </a:t>
            </a:r>
            <a:r>
              <a:rPr lang="en-GB" dirty="0"/>
              <a:t>(Body) 35 pt. Presentation title</a:t>
            </a:r>
            <a:br>
              <a:rPr lang="en-GB" dirty="0"/>
            </a:br>
            <a:r>
              <a:rPr lang="en-GB" dirty="0"/>
              <a:t>in two or more lines of text, dd. </a:t>
            </a:r>
            <a:r>
              <a:rPr lang="en-GB" dirty="0" err="1"/>
              <a:t>mmmm</a:t>
            </a:r>
            <a:r>
              <a:rPr lang="en-GB" dirty="0"/>
              <a:t> </a:t>
            </a:r>
            <a:r>
              <a:rPr lang="en-GB" dirty="0" err="1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69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4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4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9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294067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8021" y="-1307"/>
            <a:ext cx="8103981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932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aseline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515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 baseline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0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6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2" y="33956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32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337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82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1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729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266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6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-675056" y="0"/>
            <a:ext cx="9147670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. Tit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5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6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7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9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0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1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2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3" name="Listenebene erhöhe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4" name="Listenebene verringern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9672" y="4608438"/>
            <a:ext cx="10930832" cy="1538527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/>
              <a:t>Referent’s name: </a:t>
            </a:r>
            <a:r>
              <a:rPr lang="en-GB" noProof="0" dirty="0"/>
              <a:t>CorpoS </a:t>
            </a:r>
            <a:r>
              <a:rPr lang="en-GB" dirty="0"/>
              <a:t>(Body) 35 pt.</a:t>
            </a:r>
            <a:br>
              <a:rPr lang="en-GB" dirty="0"/>
            </a:br>
            <a:r>
              <a:rPr lang="en-GB" dirty="0"/>
              <a:t>Presentation title in two lines or </a:t>
            </a:r>
            <a:br>
              <a:rPr lang="en-GB" dirty="0"/>
            </a:br>
            <a:r>
              <a:rPr lang="en-GB" dirty="0"/>
              <a:t>more lines of text, dd. </a:t>
            </a:r>
            <a:r>
              <a:rPr lang="en-GB" dirty="0" err="1"/>
              <a:t>mmmm</a:t>
            </a:r>
            <a:r>
              <a:rPr lang="en-GB" dirty="0"/>
              <a:t> </a:t>
            </a:r>
            <a:r>
              <a:rPr lang="en-GB" dirty="0" err="1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20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8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924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86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0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8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537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9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0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456942"/>
          </a:xfr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68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. Tit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6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7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8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9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1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2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3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4" name="Listenebene erhöhe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5" name="Listenebene verringern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Referent’s name: </a:t>
            </a:r>
            <a:r>
              <a:rPr lang="en-GB" noProof="0" dirty="0"/>
              <a:t>CorpoS </a:t>
            </a:r>
            <a:r>
              <a:rPr lang="en-GB" dirty="0"/>
              <a:t>(Body) 35 pt.</a:t>
            </a:r>
            <a:br>
              <a:rPr lang="en-GB" dirty="0"/>
            </a:br>
            <a:r>
              <a:rPr lang="en-GB" dirty="0"/>
              <a:t>Presentation title in two or three </a:t>
            </a:r>
            <a:br>
              <a:rPr lang="en-GB" dirty="0"/>
            </a:br>
            <a:r>
              <a:rPr lang="en-GB" dirty="0"/>
              <a:t>lines of text, dd. </a:t>
            </a:r>
            <a:r>
              <a:rPr lang="en-GB" dirty="0" err="1"/>
              <a:t>mmmm</a:t>
            </a:r>
            <a:r>
              <a:rPr lang="en-GB" dirty="0"/>
              <a:t> </a:t>
            </a:r>
            <a:r>
              <a:rPr lang="en-GB" dirty="0" err="1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4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2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9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98">
                <a:solidFill>
                  <a:schemeClr val="tx2"/>
                </a:solidFill>
                <a:latin typeface="+mn-lt"/>
                <a:sym typeface="CorpoS" pitchFamily="2" charset="0"/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9" indent="0" algn="ctr">
              <a:buNone/>
              <a:defRPr sz="1598"/>
            </a:lvl4pPr>
            <a:lvl5pPr marL="1826972" indent="0" algn="ctr">
              <a:buNone/>
              <a:defRPr sz="1598"/>
            </a:lvl5pPr>
            <a:lvl6pPr marL="2283715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1" indent="0" algn="ctr">
              <a:buNone/>
              <a:defRPr sz="1598"/>
            </a:lvl8pPr>
            <a:lvl9pPr marL="3653943" indent="0" algn="ctr">
              <a:buNone/>
              <a:defRPr sz="1598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50"/>
            <a:ext cx="3744000" cy="664797"/>
          </a:xfrm>
        </p:spPr>
        <p:txBody>
          <a:bodyPr anchor="t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18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844">
          <p15:clr>
            <a:srgbClr val="FBAE40"/>
          </p15:clr>
        </p15:guide>
      </p15:sldGuideLst>
    </p:ext>
  </p:extLs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5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tx2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5" y="1424083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7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2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432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622802"/>
            <a:ext cx="6276529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101584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7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1659160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37709" y="-1307"/>
            <a:ext cx="9154293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532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9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2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1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4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81351" y="6506837"/>
            <a:ext cx="64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410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. Tit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6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7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8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9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1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2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3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4" name="Listenebene erhöhe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5" name="Listenebene verringern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80" y="2281900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4433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for presentation</a:t>
            </a:r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3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6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5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258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1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solidFill>
                <a:prstClr val="black"/>
              </a:solidFill>
              <a:sym typeface="CorpoS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1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394" dirty="0">
                <a:solidFill>
                  <a:srgbClr val="00647F"/>
                </a:solidFill>
                <a:sym typeface="CorpoS" pitchFamily="2" charset="0"/>
              </a:rPr>
              <a:t>Table of Contents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4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3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78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5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524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8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6309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3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4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6" name="Buerstung O_L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white">
          <a:xfrm>
            <a:off x="-1" y="0"/>
            <a:ext cx="12190451" cy="6487838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8323" y="288859"/>
            <a:ext cx="10932455" cy="102568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Image-chart, Headline </a:t>
            </a:r>
            <a:r>
              <a:rPr lang="en-GB" noProof="0" dirty="0"/>
              <a:t>CorpoS </a:t>
            </a:r>
            <a:r>
              <a:rPr lang="en-GB" dirty="0"/>
              <a:t>(Body) 35 pt. </a:t>
            </a:r>
            <a:br>
              <a:rPr lang="en-GB" dirty="0"/>
            </a:br>
            <a:r>
              <a:rPr lang="en-GB" dirty="0"/>
              <a:t>in two or more lines of text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7197"/>
            <a:ext cx="12190451" cy="3059413"/>
          </a:xfrm>
          <a:custGeom>
            <a:avLst/>
            <a:gdLst>
              <a:gd name="connsiteX0" fmla="*/ 0 w 12196800"/>
              <a:gd name="connsiteY0" fmla="*/ 0 h 3060123"/>
              <a:gd name="connsiteX1" fmla="*/ 12196800 w 12196800"/>
              <a:gd name="connsiteY1" fmla="*/ 0 h 3060123"/>
              <a:gd name="connsiteX2" fmla="*/ 12196800 w 12196800"/>
              <a:gd name="connsiteY2" fmla="*/ 3060123 h 3060123"/>
              <a:gd name="connsiteX3" fmla="*/ 0 w 12196800"/>
              <a:gd name="connsiteY3" fmla="*/ 3060123 h 3060123"/>
              <a:gd name="connsiteX4" fmla="*/ 0 w 12196800"/>
              <a:gd name="connsiteY4" fmla="*/ 0 h 3060123"/>
              <a:gd name="connsiteX0" fmla="*/ 0 w 12196800"/>
              <a:gd name="connsiteY0" fmla="*/ 0 h 3060123"/>
              <a:gd name="connsiteX1" fmla="*/ 12196800 w 12196800"/>
              <a:gd name="connsiteY1" fmla="*/ 0 h 3060123"/>
              <a:gd name="connsiteX2" fmla="*/ 12196800 w 12196800"/>
              <a:gd name="connsiteY2" fmla="*/ 3060123 h 3060123"/>
              <a:gd name="connsiteX3" fmla="*/ 0 w 12196800"/>
              <a:gd name="connsiteY3" fmla="*/ 3060123 h 3060123"/>
              <a:gd name="connsiteX4" fmla="*/ 0 w 12196800"/>
              <a:gd name="connsiteY4" fmla="*/ 1070191 h 3060123"/>
              <a:gd name="connsiteX5" fmla="*/ 0 w 12196800"/>
              <a:gd name="connsiteY5" fmla="*/ 0 h 3060123"/>
              <a:gd name="connsiteX0" fmla="*/ 0 w 12196800"/>
              <a:gd name="connsiteY0" fmla="*/ 1070191 h 3060123"/>
              <a:gd name="connsiteX1" fmla="*/ 12196800 w 12196800"/>
              <a:gd name="connsiteY1" fmla="*/ 0 h 3060123"/>
              <a:gd name="connsiteX2" fmla="*/ 12196800 w 12196800"/>
              <a:gd name="connsiteY2" fmla="*/ 3060123 h 3060123"/>
              <a:gd name="connsiteX3" fmla="*/ 0 w 12196800"/>
              <a:gd name="connsiteY3" fmla="*/ 3060123 h 3060123"/>
              <a:gd name="connsiteX4" fmla="*/ 0 w 12196800"/>
              <a:gd name="connsiteY4" fmla="*/ 1070191 h 306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3060123">
                <a:moveTo>
                  <a:pt x="0" y="1070191"/>
                </a:moveTo>
                <a:lnTo>
                  <a:pt x="12196800" y="0"/>
                </a:lnTo>
                <a:lnTo>
                  <a:pt x="12196800" y="3060123"/>
                </a:lnTo>
                <a:lnTo>
                  <a:pt x="0" y="3060123"/>
                </a:lnTo>
                <a:lnTo>
                  <a:pt x="0" y="1070191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035221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0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3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FORCE “Touch and Feel” for SC Minami Kanto and Koshin / FORCE WS 2.0 /16/10/2018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Oval 1"/>
          <p:cNvSpPr>
            <a:spLocks noChangeArrowheads="1"/>
          </p:cNvSpPr>
          <p:nvPr userDrawn="1"/>
        </p:nvSpPr>
        <p:spPr bwMode="gray">
          <a:xfrm>
            <a:off x="125107" y="76358"/>
            <a:ext cx="226226" cy="226292"/>
          </a:xfrm>
          <a:prstGeom prst="ellipse">
            <a:avLst/>
          </a:prstGeom>
          <a:solidFill>
            <a:srgbClr val="00677F"/>
          </a:solidFill>
          <a:ln w="9525" algn="ctr">
            <a:solidFill>
              <a:srgbClr val="00677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099" b="1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7800" y="76359"/>
            <a:ext cx="200839" cy="22300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99" b="1">
                <a:solidFill>
                  <a:schemeClr val="bg1"/>
                </a:solidFill>
              </a:defRPr>
            </a:lvl1pPr>
            <a:lvl2pPr marL="237481" indent="0">
              <a:buNone/>
              <a:defRPr sz="1199" b="1">
                <a:solidFill>
                  <a:schemeClr val="bg1"/>
                </a:solidFill>
              </a:defRPr>
            </a:lvl2pPr>
            <a:lvl3pPr marL="474962" indent="0">
              <a:buNone/>
              <a:defRPr sz="1199" b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99" b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1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18337" y="-56045"/>
            <a:ext cx="2132489" cy="380118"/>
          </a:xfrm>
        </p:spPr>
        <p:txBody>
          <a:bodyPr anchor="ctr"/>
          <a:lstStyle>
            <a:lvl1pPr marL="0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1pPr>
            <a:lvl2pPr marL="237481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2pPr>
            <a:lvl3pPr marL="474962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3pPr>
            <a:lvl4pPr marL="0" indent="0">
              <a:buFont typeface="Arial" panose="020B0604020202020204" pitchFamily="34" charset="0"/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4pPr>
            <a:lvl5pPr marL="0" indent="0">
              <a:buFont typeface="Arial" panose="020B0604020202020204" pitchFamily="34" charset="0"/>
              <a:buNone/>
              <a:defRPr lang="en-US" sz="1199" kern="1200" dirty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6316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54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FORCE “Touch and Feel” for SC Minami Kanto and Koshin / FORCE WS 2.0 /16/10/2018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Oval 1"/>
          <p:cNvSpPr>
            <a:spLocks noChangeArrowheads="1"/>
          </p:cNvSpPr>
          <p:nvPr userDrawn="1"/>
        </p:nvSpPr>
        <p:spPr bwMode="gray">
          <a:xfrm>
            <a:off x="137799" y="76358"/>
            <a:ext cx="226226" cy="226292"/>
          </a:xfrm>
          <a:prstGeom prst="ellipse">
            <a:avLst/>
          </a:prstGeom>
          <a:solidFill>
            <a:srgbClr val="00677F"/>
          </a:solidFill>
          <a:ln w="9525" algn="ctr">
            <a:solidFill>
              <a:srgbClr val="00677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099" b="1" dirty="0">
              <a:solidFill>
                <a:srgbClr val="FFFFFF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4580" y="40220"/>
            <a:ext cx="192665" cy="298568"/>
          </a:xfrm>
        </p:spPr>
        <p:txBody>
          <a:bodyPr anchor="ctr"/>
          <a:lstStyle>
            <a:lvl1pPr marL="0" indent="0" algn="ctr">
              <a:lnSpc>
                <a:spcPts val="1399"/>
              </a:lnSpc>
              <a:buNone/>
              <a:defRPr sz="1199" b="1">
                <a:solidFill>
                  <a:schemeClr val="bg1"/>
                </a:solidFill>
              </a:defRPr>
            </a:lvl1pPr>
            <a:lvl2pPr marL="237481" indent="0">
              <a:buNone/>
              <a:defRPr sz="1199" b="1">
                <a:solidFill>
                  <a:schemeClr val="bg1"/>
                </a:solidFill>
              </a:defRPr>
            </a:lvl2pPr>
            <a:lvl3pPr marL="474962" indent="0">
              <a:buNone/>
              <a:defRPr sz="1199" b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99" b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1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18337" y="-56045"/>
            <a:ext cx="2132489" cy="380118"/>
          </a:xfrm>
        </p:spPr>
        <p:txBody>
          <a:bodyPr anchor="ctr"/>
          <a:lstStyle>
            <a:lvl1pPr marL="0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1pPr>
            <a:lvl2pPr marL="237481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2pPr>
            <a:lvl3pPr marL="474962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3pPr>
            <a:lvl4pPr marL="0" indent="0">
              <a:buFont typeface="Arial" panose="020B0604020202020204" pitchFamily="34" charset="0"/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4pPr>
            <a:lvl5pPr marL="0" indent="0">
              <a:buFont typeface="Arial" panose="020B0604020202020204" pitchFamily="34" charset="0"/>
              <a:buNone/>
              <a:defRPr lang="en-US" sz="1199" kern="1200" dirty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935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8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FORCE Rollout comprehensive plan / FORCE WS 2.0 / 12/7/2018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Oval 1"/>
          <p:cNvSpPr>
            <a:spLocks noChangeArrowheads="1"/>
          </p:cNvSpPr>
          <p:nvPr userDrawn="1"/>
        </p:nvSpPr>
        <p:spPr bwMode="gray">
          <a:xfrm>
            <a:off x="137799" y="76358"/>
            <a:ext cx="226226" cy="226292"/>
          </a:xfrm>
          <a:prstGeom prst="ellipse">
            <a:avLst/>
          </a:prstGeom>
          <a:solidFill>
            <a:srgbClr val="00677F"/>
          </a:solidFill>
          <a:ln w="9525" algn="ctr">
            <a:solidFill>
              <a:srgbClr val="00677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099" b="1" dirty="0">
              <a:solidFill>
                <a:srgbClr val="FFFFFF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4580" y="40220"/>
            <a:ext cx="192665" cy="298568"/>
          </a:xfrm>
        </p:spPr>
        <p:txBody>
          <a:bodyPr anchor="ctr"/>
          <a:lstStyle>
            <a:lvl1pPr marL="0" indent="0" algn="ctr">
              <a:lnSpc>
                <a:spcPts val="1399"/>
              </a:lnSpc>
              <a:buNone/>
              <a:defRPr sz="1199" b="1">
                <a:solidFill>
                  <a:schemeClr val="bg1"/>
                </a:solidFill>
              </a:defRPr>
            </a:lvl1pPr>
            <a:lvl2pPr marL="237481" indent="0">
              <a:buNone/>
              <a:defRPr sz="1199" b="1">
                <a:solidFill>
                  <a:schemeClr val="bg1"/>
                </a:solidFill>
              </a:defRPr>
            </a:lvl2pPr>
            <a:lvl3pPr marL="474962" indent="0">
              <a:buNone/>
              <a:defRPr sz="1199" b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199" b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1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18337" y="-56045"/>
            <a:ext cx="2132489" cy="380118"/>
          </a:xfrm>
        </p:spPr>
        <p:txBody>
          <a:bodyPr anchor="ctr"/>
          <a:lstStyle>
            <a:lvl1pPr marL="0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1pPr>
            <a:lvl2pPr marL="237481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2pPr>
            <a:lvl3pPr marL="474962" indent="0"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3pPr>
            <a:lvl4pPr marL="0" indent="0">
              <a:buFont typeface="Arial" panose="020B0604020202020204" pitchFamily="34" charset="0"/>
              <a:buNone/>
              <a:defRPr lang="en-US" sz="1199" kern="1200" dirty="0" smtClean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4pPr>
            <a:lvl5pPr marL="0" indent="0">
              <a:buFont typeface="Arial" panose="020B0604020202020204" pitchFamily="34" charset="0"/>
              <a:buNone/>
              <a:defRPr lang="en-US" sz="1199" kern="1200" dirty="0">
                <a:solidFill>
                  <a:srgbClr val="707070"/>
                </a:solidFill>
                <a:latin typeface="+mn-lt"/>
                <a:ea typeface="+mn-ea"/>
                <a:cs typeface="Daimler 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0115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7540" y="730250"/>
            <a:ext cx="11136923" cy="33214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527540" y="1543050"/>
            <a:ext cx="11136923" cy="4910138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3D32F4-536C-48C0-8C66-5B6AFA324F04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&lt;#-1&gt;</a:t>
            </a:r>
          </a:p>
        </p:txBody>
      </p:sp>
    </p:spTree>
    <p:extLst>
      <p:ext uri="{BB962C8B-B14F-4D97-AF65-F5344CB8AC3E}">
        <p14:creationId xmlns:p14="http://schemas.microsoft.com/office/powerpoint/2010/main" val="209353327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3699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9965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5750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514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3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4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6" name="Buerstung O_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white">
          <a:xfrm>
            <a:off x="0" y="-1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2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Image-chart, Headline </a:t>
            </a:r>
            <a:r>
              <a:rPr lang="en-GB" noProof="0" dirty="0"/>
              <a:t>CorpoS </a:t>
            </a:r>
            <a:r>
              <a:rPr lang="en-GB" dirty="0"/>
              <a:t>(Body) 35 pt. </a:t>
            </a:r>
            <a:br>
              <a:rPr lang="en-GB" dirty="0"/>
            </a:br>
            <a:r>
              <a:rPr lang="en-GB" dirty="0"/>
              <a:t>in two lines of text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99988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4317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549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290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498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8209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7179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WS2: TwoWorld scenarios - Summary report 2018/11/06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32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/ image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 userDrawn="1"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26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27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28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3321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Title of presentation / Department / Date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909" y="1233203"/>
            <a:ext cx="10930593" cy="5254635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80290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02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FTC/A-A presentation for J. Goetz, 20 June 2018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5124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26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FTC/A-A presentation for J. Goetz, 20 June 2018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65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. Tit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6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17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8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9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1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2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3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4" name="Listenebene erhöhe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5" name="Listenebene verringern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dd. </a:t>
            </a:r>
            <a:r>
              <a:rPr lang="en-GB" dirty="0" err="1" smtClean="0"/>
              <a:t>mmmm</a:t>
            </a:r>
            <a:r>
              <a:rPr lang="en-GB" dirty="0" smtClean="0"/>
              <a:t>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with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31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33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4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6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2" name="Buerstung U_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1"/>
            <a:ext cx="12190450" cy="6490342"/>
          </a:xfrm>
          <a:prstGeom prst="rect">
            <a:avLst/>
          </a:prstGeom>
        </p:spPr>
      </p:pic>
      <p:sp>
        <p:nvSpPr>
          <p:cNvPr id="20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323" y="288859"/>
            <a:ext cx="10932455" cy="114885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for Agenda in CorpoS (Body) 35 pt. </a:t>
            </a:r>
            <a:br>
              <a:rPr lang="en-GB" noProof="0" dirty="0"/>
            </a:br>
            <a:r>
              <a:rPr lang="en-GB" noProof="0" dirty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30117" y="1504603"/>
            <a:ext cx="10931023" cy="3386305"/>
          </a:xfrm>
          <a:custGeom>
            <a:avLst/>
            <a:gdLst>
              <a:gd name="connsiteX0" fmla="*/ 0 w 10936081"/>
              <a:gd name="connsiteY0" fmla="*/ 0 h 3384000"/>
              <a:gd name="connsiteX1" fmla="*/ 10936081 w 10936081"/>
              <a:gd name="connsiteY1" fmla="*/ 0 h 3384000"/>
              <a:gd name="connsiteX2" fmla="*/ 10936081 w 10936081"/>
              <a:gd name="connsiteY2" fmla="*/ 3384000 h 3384000"/>
              <a:gd name="connsiteX3" fmla="*/ 0 w 10936081"/>
              <a:gd name="connsiteY3" fmla="*/ 3384000 h 3384000"/>
              <a:gd name="connsiteX4" fmla="*/ 0 w 10936081"/>
              <a:gd name="connsiteY4" fmla="*/ 0 h 3384000"/>
              <a:gd name="connsiteX0" fmla="*/ 0 w 10936081"/>
              <a:gd name="connsiteY0" fmla="*/ 0 h 3387089"/>
              <a:gd name="connsiteX1" fmla="*/ 10936081 w 10936081"/>
              <a:gd name="connsiteY1" fmla="*/ 0 h 3387089"/>
              <a:gd name="connsiteX2" fmla="*/ 10936081 w 10936081"/>
              <a:gd name="connsiteY2" fmla="*/ 3384000 h 3387089"/>
              <a:gd name="connsiteX3" fmla="*/ 2006076 w 10936081"/>
              <a:gd name="connsiteY3" fmla="*/ 3387089 h 3387089"/>
              <a:gd name="connsiteX4" fmla="*/ 0 w 10936081"/>
              <a:gd name="connsiteY4" fmla="*/ 3384000 h 3387089"/>
              <a:gd name="connsiteX5" fmla="*/ 0 w 10936081"/>
              <a:gd name="connsiteY5" fmla="*/ 0 h 3387089"/>
              <a:gd name="connsiteX0" fmla="*/ 0 w 10936716"/>
              <a:gd name="connsiteY0" fmla="*/ 0 h 3387089"/>
              <a:gd name="connsiteX1" fmla="*/ 10936081 w 10936716"/>
              <a:gd name="connsiteY1" fmla="*/ 0 h 3387089"/>
              <a:gd name="connsiteX2" fmla="*/ 10936716 w 10936716"/>
              <a:gd name="connsiteY2" fmla="*/ 2556509 h 3387089"/>
              <a:gd name="connsiteX3" fmla="*/ 10936081 w 10936716"/>
              <a:gd name="connsiteY3" fmla="*/ 3384000 h 3387089"/>
              <a:gd name="connsiteX4" fmla="*/ 2006076 w 10936716"/>
              <a:gd name="connsiteY4" fmla="*/ 3387089 h 3387089"/>
              <a:gd name="connsiteX5" fmla="*/ 0 w 10936716"/>
              <a:gd name="connsiteY5" fmla="*/ 3384000 h 3387089"/>
              <a:gd name="connsiteX6" fmla="*/ 0 w 10936716"/>
              <a:gd name="connsiteY6" fmla="*/ 0 h 3387089"/>
              <a:gd name="connsiteX0" fmla="*/ 0 w 10936716"/>
              <a:gd name="connsiteY0" fmla="*/ 0 h 3387089"/>
              <a:gd name="connsiteX1" fmla="*/ 10936081 w 10936716"/>
              <a:gd name="connsiteY1" fmla="*/ 0 h 3387089"/>
              <a:gd name="connsiteX2" fmla="*/ 10936716 w 10936716"/>
              <a:gd name="connsiteY2" fmla="*/ 2556509 h 3387089"/>
              <a:gd name="connsiteX3" fmla="*/ 2006076 w 10936716"/>
              <a:gd name="connsiteY3" fmla="*/ 3387089 h 3387089"/>
              <a:gd name="connsiteX4" fmla="*/ 0 w 10936716"/>
              <a:gd name="connsiteY4" fmla="*/ 3384000 h 3387089"/>
              <a:gd name="connsiteX5" fmla="*/ 0 w 10936716"/>
              <a:gd name="connsiteY5" fmla="*/ 0 h 3387089"/>
              <a:gd name="connsiteX0" fmla="*/ 0 w 10936716"/>
              <a:gd name="connsiteY0" fmla="*/ 0 h 3387089"/>
              <a:gd name="connsiteX1" fmla="*/ 10936081 w 10936716"/>
              <a:gd name="connsiteY1" fmla="*/ 0 h 3387089"/>
              <a:gd name="connsiteX2" fmla="*/ 10936716 w 10936716"/>
              <a:gd name="connsiteY2" fmla="*/ 2556509 h 3387089"/>
              <a:gd name="connsiteX3" fmla="*/ 2006076 w 10936716"/>
              <a:gd name="connsiteY3" fmla="*/ 3387089 h 3387089"/>
              <a:gd name="connsiteX4" fmla="*/ 0 w 10936716"/>
              <a:gd name="connsiteY4" fmla="*/ 3384000 h 3387089"/>
              <a:gd name="connsiteX5" fmla="*/ 0 w 10936716"/>
              <a:gd name="connsiteY5" fmla="*/ 0 h 338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716" h="3387089">
                <a:moveTo>
                  <a:pt x="0" y="0"/>
                </a:moveTo>
                <a:lnTo>
                  <a:pt x="10936081" y="0"/>
                </a:lnTo>
                <a:cubicBezTo>
                  <a:pt x="10936293" y="852170"/>
                  <a:pt x="10936504" y="1704339"/>
                  <a:pt x="10936716" y="2556509"/>
                </a:cubicBezTo>
                <a:lnTo>
                  <a:pt x="2006076" y="3387089"/>
                </a:lnTo>
                <a:lnTo>
                  <a:pt x="0" y="3384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Agenda point</a:t>
            </a:r>
          </a:p>
          <a:p>
            <a:pPr lvl="1"/>
            <a:r>
              <a:rPr lang="en-GB" dirty="0"/>
              <a:t>Second level 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Sevens level</a:t>
            </a:r>
          </a:p>
          <a:p>
            <a:pPr lvl="7"/>
            <a:r>
              <a:rPr lang="en-GB" dirty="0"/>
              <a:t>Eight level</a:t>
            </a:r>
          </a:p>
        </p:txBody>
      </p:sp>
    </p:spTree>
    <p:extLst>
      <p:ext uri="{BB962C8B-B14F-4D97-AF65-F5344CB8AC3E}">
        <p14:creationId xmlns:p14="http://schemas.microsoft.com/office/powerpoint/2010/main" val="8670284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3317">
          <p15:clr>
            <a:srgbClr val="FBAE40"/>
          </p15:clr>
        </p15:guide>
      </p15:sldGuideLst>
    </p:ext>
  </p:extLs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50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FTC/A-A presentation for J. Goetz, 20 June 2018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9690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74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FTC/A-A presentation for J. Goetz, 20 June 2018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5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98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FTC/A-A presentation for J. Goetz, 20 June 2018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1205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2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FTC/A-A presentation for J. Goetz, 20 June 2018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4558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Interface error revealed system interface specification issue / WS4 / 09 JAN 2019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867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Interface error revealed system interface specification issue / WS4 / 09 JAN 2019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7319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46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Title of presentation / Department / Date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1098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70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Title of presentation / Department / Date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3530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6362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4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387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FORCE OpCom/CS Retail Excellence/February 21, 2019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747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for Agenda in CorpoS (Body) 35 pt. </a:t>
            </a:r>
            <a:br>
              <a:rPr lang="en-GB" noProof="0" dirty="0"/>
            </a:br>
            <a:r>
              <a:rPr lang="en-GB" noProof="0" dirty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Agenda point</a:t>
            </a:r>
          </a:p>
          <a:p>
            <a:pPr lvl="1"/>
            <a:r>
              <a:rPr lang="en-GB" dirty="0"/>
              <a:t>Second level 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Sevens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9886347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900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2/4 brush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Referent’s name: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 Presentation title</a:t>
            </a:r>
            <a:br>
              <a:rPr lang="en-US" dirty="0" smtClean="0"/>
            </a:br>
            <a:r>
              <a:rPr lang="en-US" dirty="0" smtClean="0"/>
              <a:t>in two or more lines of text, dd. </a:t>
            </a:r>
            <a:r>
              <a:rPr lang="en-US" dirty="0" err="1" smtClean="0"/>
              <a:t>mmmm</a:t>
            </a:r>
            <a:r>
              <a:rPr lang="en-US" dirty="0" smtClean="0"/>
              <a:t> </a:t>
            </a:r>
            <a:r>
              <a:rPr lang="en-US" dirty="0" err="1" smtClean="0"/>
              <a:t>yyyy</a:t>
            </a:r>
            <a:endParaRPr lang="en-US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pic>
        <p:nvPicPr>
          <p:cNvPr id="4" name="Wortmarke DAIMLER" descr="Daimler_RGB_100m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26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90" name="think-cell スライド" r:id="rId4" imgW="395" imgH="394" progId="TCLayout.ActiveDocument.1">
                  <p:embed/>
                </p:oleObj>
              </mc:Choice>
              <mc:Fallback>
                <p:oleObj name="think-cell スライド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9671" y="1504603"/>
            <a:ext cx="10930387" cy="48756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366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90" name="think-cell スライド" r:id="rId5" imgW="395" imgH="394" progId="TCLayout.ActiveDocument.1">
                  <p:embed/>
                </p:oleObj>
              </mc:Choice>
              <mc:Fallback>
                <p:oleObj name="think-cell スライド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91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7551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2021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for Agenda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 </a:t>
            </a:r>
            <a:br>
              <a:rPr lang="en-US" noProof="0" dirty="0" smtClean="0"/>
            </a:br>
            <a:r>
              <a:rPr lang="en-US" noProof="0" dirty="0" smtClean="0"/>
              <a:t>one or two lines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lnSpc>
                <a:spcPct val="100000"/>
              </a:lnSpc>
              <a:spcBef>
                <a:spcPts val="300"/>
              </a:spcBef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Agenda point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Sevens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5099574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38" name="think-cell スライド" r:id="rId4" imgW="395" imgH="394" progId="TCLayout.ActiveDocument.1">
                  <p:embed/>
                </p:oleObj>
              </mc:Choice>
              <mc:Fallback>
                <p:oleObj name="think-cell スライド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17" y="576000"/>
            <a:ext cx="10620553" cy="385200"/>
          </a:xfrm>
        </p:spPr>
        <p:txBody>
          <a:bodyPr/>
          <a:lstStyle>
            <a:lvl1pPr>
              <a:defRPr>
                <a:solidFill>
                  <a:srgbClr val="1226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79817" y="2019600"/>
            <a:ext cx="10620553" cy="4269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79817" y="968400"/>
            <a:ext cx="10620553" cy="3852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799" b="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26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6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9E9E9E"/>
          </a:solidFill>
          <a:ln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3498" b="0" i="0" baseline="0" dirty="0" err="1" smtClean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 // for conclusion, summary or short highlight: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(Conclusion, summary or short highlight)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Sevens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7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7">
                <a:latin typeface="+mn-lt"/>
              </a:defRPr>
            </a:lvl2pPr>
            <a:lvl3pPr marL="0" indent="0" algn="l">
              <a:spcBef>
                <a:spcPts val="0"/>
              </a:spcBef>
              <a:defRPr sz="1197">
                <a:latin typeface="+mn-lt"/>
              </a:defRPr>
            </a:lvl3pPr>
            <a:lvl4pPr marL="0" indent="0" algn="l">
              <a:spcBef>
                <a:spcPts val="0"/>
              </a:spcBef>
              <a:defRPr sz="1197">
                <a:latin typeface="+mn-lt"/>
              </a:defRPr>
            </a:lvl4pPr>
            <a:lvl5pPr marL="0" indent="0" algn="l">
              <a:spcBef>
                <a:spcPts val="0"/>
              </a:spcBef>
              <a:defRPr sz="1197">
                <a:latin typeface="+mn-lt"/>
              </a:defRPr>
            </a:lvl5pPr>
            <a:lvl6pPr marL="0" indent="0" algn="l">
              <a:spcBef>
                <a:spcPts val="0"/>
              </a:spcBef>
              <a:defRPr sz="1197">
                <a:latin typeface="+mn-lt"/>
              </a:defRPr>
            </a:lvl6pPr>
            <a:lvl7pPr marL="0" indent="0" algn="l">
              <a:spcBef>
                <a:spcPts val="0"/>
              </a:spcBef>
              <a:defRPr sz="1197">
                <a:latin typeface="+mn-lt"/>
              </a:defRPr>
            </a:lvl7pPr>
            <a:lvl8pPr marL="0" indent="0" algn="l">
              <a:spcBef>
                <a:spcPts val="0"/>
              </a:spcBef>
              <a:defRPr sz="1197">
                <a:latin typeface="+mn-lt"/>
              </a:defRPr>
            </a:lvl8pPr>
            <a:lvl9pPr marL="0" indent="0" algn="l">
              <a:spcBef>
                <a:spcPts val="0"/>
              </a:spcBef>
              <a:defRPr sz="1197">
                <a:latin typeface="+mn-lt"/>
              </a:defRPr>
            </a:lvl9pPr>
          </a:lstStyle>
          <a:p>
            <a:pPr algn="r" defTabSz="1087763"/>
            <a:r>
              <a:rPr lang="en-US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 algn="r" defTabSz="108776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820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8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noProof="0" dirty="0"/>
              <a:t>Second level (Conclusion, summary or short highlight)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Sevens level</a:t>
            </a:r>
          </a:p>
          <a:p>
            <a:pPr lvl="7"/>
            <a:r>
              <a:rPr lang="en-GB" noProof="0" dirty="0"/>
              <a:t>Eight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5965470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/ image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2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3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4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5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6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7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28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29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0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Insert content or text in </a:t>
            </a:r>
            <a:r>
              <a:rPr lang="en-GB" noProof="0" dirty="0" err="1"/>
              <a:t>Corpo</a:t>
            </a:r>
            <a:r>
              <a:rPr lang="en-GB" noProof="0" dirty="0"/>
              <a:t> S (Body) 24 pt. (Mark-ups in Bold) // for conclusion, summary or short highlight: Home // Paragraph// Increase List Level</a:t>
            </a:r>
          </a:p>
          <a:p>
            <a:pPr lvl="1"/>
            <a:r>
              <a:rPr lang="en-GB" noProof="0" dirty="0"/>
              <a:t>Second level (Conclusion, summary or short highlight)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Sevens level</a:t>
            </a:r>
          </a:p>
          <a:p>
            <a:pPr lvl="7"/>
            <a:r>
              <a:rPr lang="en-GB" noProof="0" dirty="0"/>
              <a:t>Eight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909" y="1504602"/>
            <a:ext cx="10930593" cy="4983236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993342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 content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683842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671" y="1233203"/>
            <a:ext cx="10930832" cy="525463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noProof="0" dirty="0"/>
              <a:t>Second level (Conclusion, summary or short highlight)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Sevens level</a:t>
            </a:r>
          </a:p>
          <a:p>
            <a:pPr lvl="7"/>
            <a:r>
              <a:rPr lang="en-GB" noProof="0" dirty="0"/>
              <a:t>Eight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017228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/ image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26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27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28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683842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909" y="1233203"/>
            <a:ext cx="10930593" cy="5254635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4289568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 Brushing/ ima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6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" name="Buerstung O_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1"/>
            <a:ext cx="12190450" cy="6490342"/>
          </a:xfrm>
          <a:prstGeom prst="rect">
            <a:avLst/>
          </a:prstGeom>
        </p:spPr>
      </p:pic>
      <p:sp>
        <p:nvSpPr>
          <p:cNvPr id="24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2905728"/>
            <a:ext cx="5120196" cy="3580883"/>
          </a:xfrm>
          <a:custGeom>
            <a:avLst/>
            <a:gdLst>
              <a:gd name="connsiteX0" fmla="*/ 0 w 5122800"/>
              <a:gd name="connsiteY0" fmla="*/ 0 h 3581712"/>
              <a:gd name="connsiteX1" fmla="*/ 5122800 w 5122800"/>
              <a:gd name="connsiteY1" fmla="*/ 0 h 3581712"/>
              <a:gd name="connsiteX2" fmla="*/ 5122800 w 5122800"/>
              <a:gd name="connsiteY2" fmla="*/ 3581712 h 3581712"/>
              <a:gd name="connsiteX3" fmla="*/ 0 w 5122800"/>
              <a:gd name="connsiteY3" fmla="*/ 3581712 h 3581712"/>
              <a:gd name="connsiteX4" fmla="*/ 0 w 5122800"/>
              <a:gd name="connsiteY4" fmla="*/ 0 h 3581712"/>
              <a:gd name="connsiteX0" fmla="*/ 0 w 5122800"/>
              <a:gd name="connsiteY0" fmla="*/ 0 h 3581712"/>
              <a:gd name="connsiteX1" fmla="*/ 5122800 w 5122800"/>
              <a:gd name="connsiteY1" fmla="*/ 0 h 3581712"/>
              <a:gd name="connsiteX2" fmla="*/ 5122800 w 5122800"/>
              <a:gd name="connsiteY2" fmla="*/ 3581712 h 3581712"/>
              <a:gd name="connsiteX3" fmla="*/ 0 w 5122800"/>
              <a:gd name="connsiteY3" fmla="*/ 3581712 h 3581712"/>
              <a:gd name="connsiteX4" fmla="*/ 0 w 5122800"/>
              <a:gd name="connsiteY4" fmla="*/ 448780 h 3581712"/>
              <a:gd name="connsiteX5" fmla="*/ 0 w 5122800"/>
              <a:gd name="connsiteY5" fmla="*/ 0 h 3581712"/>
              <a:gd name="connsiteX0" fmla="*/ 0 w 5122800"/>
              <a:gd name="connsiteY0" fmla="*/ 448780 h 3581712"/>
              <a:gd name="connsiteX1" fmla="*/ 5122800 w 5122800"/>
              <a:gd name="connsiteY1" fmla="*/ 0 h 3581712"/>
              <a:gd name="connsiteX2" fmla="*/ 5122800 w 5122800"/>
              <a:gd name="connsiteY2" fmla="*/ 3581712 h 3581712"/>
              <a:gd name="connsiteX3" fmla="*/ 0 w 5122800"/>
              <a:gd name="connsiteY3" fmla="*/ 3581712 h 3581712"/>
              <a:gd name="connsiteX4" fmla="*/ 0 w 5122800"/>
              <a:gd name="connsiteY4" fmla="*/ 448780 h 358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800" h="3581712">
                <a:moveTo>
                  <a:pt x="0" y="448780"/>
                </a:moveTo>
                <a:lnTo>
                  <a:pt x="5122800" y="0"/>
                </a:lnTo>
                <a:lnTo>
                  <a:pt x="5122800" y="3581712"/>
                </a:lnTo>
                <a:lnTo>
                  <a:pt x="0" y="3581712"/>
                </a:lnTo>
                <a:lnTo>
                  <a:pt x="0" y="44878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7" y="288858"/>
            <a:ext cx="10930661" cy="102568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Image-chart, Headline </a:t>
            </a:r>
            <a:r>
              <a:rPr lang="en-GB" noProof="0" dirty="0"/>
              <a:t>CorpoS </a:t>
            </a:r>
            <a:r>
              <a:rPr lang="en-GB" dirty="0"/>
              <a:t>(Body) 35 pt. </a:t>
            </a:r>
            <a:br>
              <a:rPr lang="en-GB" dirty="0"/>
            </a:br>
            <a:r>
              <a:rPr lang="en-GB" dirty="0"/>
              <a:t>in two or more lines of text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193184" y="2284568"/>
            <a:ext cx="6998816" cy="4202043"/>
          </a:xfrm>
          <a:custGeom>
            <a:avLst/>
            <a:gdLst>
              <a:gd name="connsiteX0" fmla="*/ 0 w 7003550"/>
              <a:gd name="connsiteY0" fmla="*/ 0 h 4203016"/>
              <a:gd name="connsiteX1" fmla="*/ 7003550 w 7003550"/>
              <a:gd name="connsiteY1" fmla="*/ 0 h 4203016"/>
              <a:gd name="connsiteX2" fmla="*/ 7003550 w 7003550"/>
              <a:gd name="connsiteY2" fmla="*/ 4203016 h 4203016"/>
              <a:gd name="connsiteX3" fmla="*/ 0 w 7003550"/>
              <a:gd name="connsiteY3" fmla="*/ 4203016 h 4203016"/>
              <a:gd name="connsiteX4" fmla="*/ 0 w 7003550"/>
              <a:gd name="connsiteY4" fmla="*/ 0 h 4203016"/>
              <a:gd name="connsiteX0" fmla="*/ 1294 w 7004844"/>
              <a:gd name="connsiteY0" fmla="*/ 0 h 4203016"/>
              <a:gd name="connsiteX1" fmla="*/ 7004844 w 7004844"/>
              <a:gd name="connsiteY1" fmla="*/ 0 h 4203016"/>
              <a:gd name="connsiteX2" fmla="*/ 7004844 w 7004844"/>
              <a:gd name="connsiteY2" fmla="*/ 4203016 h 4203016"/>
              <a:gd name="connsiteX3" fmla="*/ 1294 w 7004844"/>
              <a:gd name="connsiteY3" fmla="*/ 4203016 h 4203016"/>
              <a:gd name="connsiteX4" fmla="*/ 0 w 7004844"/>
              <a:gd name="connsiteY4" fmla="*/ 615266 h 4203016"/>
              <a:gd name="connsiteX5" fmla="*/ 1294 w 7004844"/>
              <a:gd name="connsiteY5" fmla="*/ 0 h 4203016"/>
              <a:gd name="connsiteX0" fmla="*/ 0 w 7004844"/>
              <a:gd name="connsiteY0" fmla="*/ 878655 h 4466405"/>
              <a:gd name="connsiteX1" fmla="*/ 7004844 w 7004844"/>
              <a:gd name="connsiteY1" fmla="*/ 263389 h 4466405"/>
              <a:gd name="connsiteX2" fmla="*/ 7004844 w 7004844"/>
              <a:gd name="connsiteY2" fmla="*/ 4466405 h 4466405"/>
              <a:gd name="connsiteX3" fmla="*/ 1294 w 7004844"/>
              <a:gd name="connsiteY3" fmla="*/ 4466405 h 4466405"/>
              <a:gd name="connsiteX4" fmla="*/ 0 w 7004844"/>
              <a:gd name="connsiteY4" fmla="*/ 878655 h 4466405"/>
              <a:gd name="connsiteX0" fmla="*/ 0 w 7004844"/>
              <a:gd name="connsiteY0" fmla="*/ 615266 h 4203016"/>
              <a:gd name="connsiteX1" fmla="*/ 7004844 w 7004844"/>
              <a:gd name="connsiteY1" fmla="*/ 0 h 4203016"/>
              <a:gd name="connsiteX2" fmla="*/ 7004844 w 7004844"/>
              <a:gd name="connsiteY2" fmla="*/ 4203016 h 4203016"/>
              <a:gd name="connsiteX3" fmla="*/ 1294 w 7004844"/>
              <a:gd name="connsiteY3" fmla="*/ 4203016 h 4203016"/>
              <a:gd name="connsiteX4" fmla="*/ 0 w 7004844"/>
              <a:gd name="connsiteY4" fmla="*/ 615266 h 420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44" h="4203016">
                <a:moveTo>
                  <a:pt x="0" y="615266"/>
                </a:moveTo>
                <a:lnTo>
                  <a:pt x="7004844" y="0"/>
                </a:lnTo>
                <a:lnTo>
                  <a:pt x="7004844" y="4203016"/>
                </a:lnTo>
                <a:lnTo>
                  <a:pt x="1294" y="4203016"/>
                </a:lnTo>
                <a:cubicBezTo>
                  <a:pt x="863" y="3007099"/>
                  <a:pt x="431" y="1811183"/>
                  <a:pt x="0" y="615266"/>
                </a:cubicBez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103998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3273">
          <p15:clr>
            <a:srgbClr val="FBAE40"/>
          </p15:clr>
        </p15:guide>
        <p15:guide id="4" pos="322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. Brushing/ ima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4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6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" name="Buerstung O_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1"/>
            <a:ext cx="12190450" cy="6490342"/>
          </a:xfrm>
          <a:prstGeom prst="rect">
            <a:avLst/>
          </a:prstGeom>
        </p:spPr>
      </p:pic>
      <p:sp>
        <p:nvSpPr>
          <p:cNvPr id="23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1688656"/>
            <a:ext cx="6059507" cy="4797954"/>
          </a:xfrm>
          <a:custGeom>
            <a:avLst/>
            <a:gdLst>
              <a:gd name="connsiteX0" fmla="*/ 0 w 6060500"/>
              <a:gd name="connsiteY0" fmla="*/ 0 h 4799065"/>
              <a:gd name="connsiteX1" fmla="*/ 6060500 w 6060500"/>
              <a:gd name="connsiteY1" fmla="*/ 0 h 4799065"/>
              <a:gd name="connsiteX2" fmla="*/ 6060500 w 6060500"/>
              <a:gd name="connsiteY2" fmla="*/ 4799065 h 4799065"/>
              <a:gd name="connsiteX3" fmla="*/ 0 w 6060500"/>
              <a:gd name="connsiteY3" fmla="*/ 4799065 h 4799065"/>
              <a:gd name="connsiteX4" fmla="*/ 0 w 6060500"/>
              <a:gd name="connsiteY4" fmla="*/ 0 h 4799065"/>
              <a:gd name="connsiteX0" fmla="*/ 2382 w 6062882"/>
              <a:gd name="connsiteY0" fmla="*/ 0 h 4799065"/>
              <a:gd name="connsiteX1" fmla="*/ 6062882 w 6062882"/>
              <a:gd name="connsiteY1" fmla="*/ 0 h 4799065"/>
              <a:gd name="connsiteX2" fmla="*/ 6062882 w 6062882"/>
              <a:gd name="connsiteY2" fmla="*/ 4799065 h 4799065"/>
              <a:gd name="connsiteX3" fmla="*/ 2382 w 6062882"/>
              <a:gd name="connsiteY3" fmla="*/ 4799065 h 4799065"/>
              <a:gd name="connsiteX4" fmla="*/ 0 w 6062882"/>
              <a:gd name="connsiteY4" fmla="*/ 532659 h 4799065"/>
              <a:gd name="connsiteX5" fmla="*/ 2382 w 6062882"/>
              <a:gd name="connsiteY5" fmla="*/ 0 h 4799065"/>
              <a:gd name="connsiteX0" fmla="*/ 0 w 6062882"/>
              <a:gd name="connsiteY0" fmla="*/ 532659 h 4799065"/>
              <a:gd name="connsiteX1" fmla="*/ 6062882 w 6062882"/>
              <a:gd name="connsiteY1" fmla="*/ 0 h 4799065"/>
              <a:gd name="connsiteX2" fmla="*/ 6062882 w 6062882"/>
              <a:gd name="connsiteY2" fmla="*/ 4799065 h 4799065"/>
              <a:gd name="connsiteX3" fmla="*/ 2382 w 6062882"/>
              <a:gd name="connsiteY3" fmla="*/ 4799065 h 4799065"/>
              <a:gd name="connsiteX4" fmla="*/ 0 w 6062882"/>
              <a:gd name="connsiteY4" fmla="*/ 532659 h 479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2882" h="4799065">
                <a:moveTo>
                  <a:pt x="0" y="532659"/>
                </a:moveTo>
                <a:lnTo>
                  <a:pt x="6062882" y="0"/>
                </a:lnTo>
                <a:lnTo>
                  <a:pt x="6062882" y="4799065"/>
                </a:lnTo>
                <a:lnTo>
                  <a:pt x="2382" y="4799065"/>
                </a:lnTo>
                <a:lnTo>
                  <a:pt x="0" y="532659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7" y="288858"/>
            <a:ext cx="10931023" cy="1115742"/>
          </a:xfrm>
          <a:custGeom>
            <a:avLst/>
            <a:gdLst>
              <a:gd name="connsiteX0" fmla="*/ 0 w 10936355"/>
              <a:gd name="connsiteY0" fmla="*/ 0 h 1116000"/>
              <a:gd name="connsiteX1" fmla="*/ 10936355 w 10936355"/>
              <a:gd name="connsiteY1" fmla="*/ 0 h 1116000"/>
              <a:gd name="connsiteX2" fmla="*/ 10936355 w 10936355"/>
              <a:gd name="connsiteY2" fmla="*/ 1116000 h 1116000"/>
              <a:gd name="connsiteX3" fmla="*/ 0 w 10936355"/>
              <a:gd name="connsiteY3" fmla="*/ 1116000 h 1116000"/>
              <a:gd name="connsiteX4" fmla="*/ 0 w 10936355"/>
              <a:gd name="connsiteY4" fmla="*/ 0 h 1116000"/>
              <a:gd name="connsiteX0" fmla="*/ 0 w 10936355"/>
              <a:gd name="connsiteY0" fmla="*/ 0 h 1116000"/>
              <a:gd name="connsiteX1" fmla="*/ 10936355 w 10936355"/>
              <a:gd name="connsiteY1" fmla="*/ 0 h 1116000"/>
              <a:gd name="connsiteX2" fmla="*/ 10936355 w 10936355"/>
              <a:gd name="connsiteY2" fmla="*/ 1116000 h 1116000"/>
              <a:gd name="connsiteX3" fmla="*/ 5793216 w 10936355"/>
              <a:gd name="connsiteY3" fmla="*/ 1113155 h 1116000"/>
              <a:gd name="connsiteX4" fmla="*/ 0 w 10936355"/>
              <a:gd name="connsiteY4" fmla="*/ 1116000 h 1116000"/>
              <a:gd name="connsiteX5" fmla="*/ 0 w 10936355"/>
              <a:gd name="connsiteY5" fmla="*/ 0 h 1116000"/>
              <a:gd name="connsiteX0" fmla="*/ 0 w 10936716"/>
              <a:gd name="connsiteY0" fmla="*/ 0 h 1116000"/>
              <a:gd name="connsiteX1" fmla="*/ 10936355 w 10936716"/>
              <a:gd name="connsiteY1" fmla="*/ 0 h 1116000"/>
              <a:gd name="connsiteX2" fmla="*/ 10936716 w 10936716"/>
              <a:gd name="connsiteY2" fmla="*/ 678815 h 1116000"/>
              <a:gd name="connsiteX3" fmla="*/ 10936355 w 10936716"/>
              <a:gd name="connsiteY3" fmla="*/ 1116000 h 1116000"/>
              <a:gd name="connsiteX4" fmla="*/ 5793216 w 10936716"/>
              <a:gd name="connsiteY4" fmla="*/ 1113155 h 1116000"/>
              <a:gd name="connsiteX5" fmla="*/ 0 w 10936716"/>
              <a:gd name="connsiteY5" fmla="*/ 1116000 h 1116000"/>
              <a:gd name="connsiteX6" fmla="*/ 0 w 10936716"/>
              <a:gd name="connsiteY6" fmla="*/ 0 h 1116000"/>
              <a:gd name="connsiteX0" fmla="*/ 0 w 10936716"/>
              <a:gd name="connsiteY0" fmla="*/ 0 h 1116000"/>
              <a:gd name="connsiteX1" fmla="*/ 10936355 w 10936716"/>
              <a:gd name="connsiteY1" fmla="*/ 0 h 1116000"/>
              <a:gd name="connsiteX2" fmla="*/ 10936716 w 10936716"/>
              <a:gd name="connsiteY2" fmla="*/ 678815 h 1116000"/>
              <a:gd name="connsiteX3" fmla="*/ 5793216 w 10936716"/>
              <a:gd name="connsiteY3" fmla="*/ 1113155 h 1116000"/>
              <a:gd name="connsiteX4" fmla="*/ 0 w 10936716"/>
              <a:gd name="connsiteY4" fmla="*/ 1116000 h 1116000"/>
              <a:gd name="connsiteX5" fmla="*/ 0 w 10936716"/>
              <a:gd name="connsiteY5" fmla="*/ 0 h 1116000"/>
              <a:gd name="connsiteX0" fmla="*/ 0 w 10936716"/>
              <a:gd name="connsiteY0" fmla="*/ 0 h 1116000"/>
              <a:gd name="connsiteX1" fmla="*/ 10936355 w 10936716"/>
              <a:gd name="connsiteY1" fmla="*/ 0 h 1116000"/>
              <a:gd name="connsiteX2" fmla="*/ 10936716 w 10936716"/>
              <a:gd name="connsiteY2" fmla="*/ 678815 h 1116000"/>
              <a:gd name="connsiteX3" fmla="*/ 5793216 w 10936716"/>
              <a:gd name="connsiteY3" fmla="*/ 1113155 h 1116000"/>
              <a:gd name="connsiteX4" fmla="*/ 0 w 10936716"/>
              <a:gd name="connsiteY4" fmla="*/ 1116000 h 1116000"/>
              <a:gd name="connsiteX5" fmla="*/ 0 w 10936716"/>
              <a:gd name="connsiteY5" fmla="*/ 0 h 11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716" h="1116000">
                <a:moveTo>
                  <a:pt x="0" y="0"/>
                </a:moveTo>
                <a:lnTo>
                  <a:pt x="10936355" y="0"/>
                </a:lnTo>
                <a:cubicBezTo>
                  <a:pt x="10936475" y="226272"/>
                  <a:pt x="10936596" y="452543"/>
                  <a:pt x="10936716" y="678815"/>
                </a:cubicBezTo>
                <a:lnTo>
                  <a:pt x="5793216" y="1113155"/>
                </a:lnTo>
                <a:lnTo>
                  <a:pt x="0" y="1116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Image-chart, Headline </a:t>
            </a:r>
            <a:r>
              <a:rPr lang="en-GB" noProof="0" dirty="0"/>
              <a:t>CorpoS </a:t>
            </a:r>
            <a:r>
              <a:rPr lang="en-GB" dirty="0"/>
              <a:t>(Body) 35 pt. </a:t>
            </a:r>
            <a:br>
              <a:rPr lang="en-GB" dirty="0"/>
            </a:br>
            <a:r>
              <a:rPr lang="en-GB" dirty="0"/>
              <a:t>in two lines of text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32494" y="1149011"/>
            <a:ext cx="6057656" cy="5337600"/>
          </a:xfrm>
          <a:custGeom>
            <a:avLst/>
            <a:gdLst>
              <a:gd name="connsiteX0" fmla="*/ 0 w 6063460"/>
              <a:gd name="connsiteY0" fmla="*/ 0 h 5338836"/>
              <a:gd name="connsiteX1" fmla="*/ 6063460 w 6063460"/>
              <a:gd name="connsiteY1" fmla="*/ 0 h 5338836"/>
              <a:gd name="connsiteX2" fmla="*/ 6063460 w 6063460"/>
              <a:gd name="connsiteY2" fmla="*/ 5338836 h 5338836"/>
              <a:gd name="connsiteX3" fmla="*/ 0 w 6063460"/>
              <a:gd name="connsiteY3" fmla="*/ 5338836 h 5338836"/>
              <a:gd name="connsiteX4" fmla="*/ 0 w 6063460"/>
              <a:gd name="connsiteY4" fmla="*/ 0 h 5338836"/>
              <a:gd name="connsiteX0" fmla="*/ 790 w 6064250"/>
              <a:gd name="connsiteY0" fmla="*/ 0 h 5338836"/>
              <a:gd name="connsiteX1" fmla="*/ 6064250 w 6064250"/>
              <a:gd name="connsiteY1" fmla="*/ 0 h 5338836"/>
              <a:gd name="connsiteX2" fmla="*/ 6064250 w 6064250"/>
              <a:gd name="connsiteY2" fmla="*/ 5338836 h 5338836"/>
              <a:gd name="connsiteX3" fmla="*/ 790 w 6064250"/>
              <a:gd name="connsiteY3" fmla="*/ 5338836 h 5338836"/>
              <a:gd name="connsiteX4" fmla="*/ 0 w 6064250"/>
              <a:gd name="connsiteY4" fmla="*/ 531886 h 5338836"/>
              <a:gd name="connsiteX5" fmla="*/ 790 w 6064250"/>
              <a:gd name="connsiteY5" fmla="*/ 0 h 5338836"/>
              <a:gd name="connsiteX0" fmla="*/ 0 w 6064250"/>
              <a:gd name="connsiteY0" fmla="*/ 950596 h 5757546"/>
              <a:gd name="connsiteX1" fmla="*/ 6064250 w 6064250"/>
              <a:gd name="connsiteY1" fmla="*/ 418710 h 5757546"/>
              <a:gd name="connsiteX2" fmla="*/ 6064250 w 6064250"/>
              <a:gd name="connsiteY2" fmla="*/ 5757546 h 5757546"/>
              <a:gd name="connsiteX3" fmla="*/ 790 w 6064250"/>
              <a:gd name="connsiteY3" fmla="*/ 5757546 h 5757546"/>
              <a:gd name="connsiteX4" fmla="*/ 0 w 6064250"/>
              <a:gd name="connsiteY4" fmla="*/ 950596 h 5757546"/>
              <a:gd name="connsiteX0" fmla="*/ 0 w 6064250"/>
              <a:gd name="connsiteY0" fmla="*/ 531886 h 5338836"/>
              <a:gd name="connsiteX1" fmla="*/ 6064250 w 6064250"/>
              <a:gd name="connsiteY1" fmla="*/ 0 h 5338836"/>
              <a:gd name="connsiteX2" fmla="*/ 6064250 w 6064250"/>
              <a:gd name="connsiteY2" fmla="*/ 5338836 h 5338836"/>
              <a:gd name="connsiteX3" fmla="*/ 790 w 6064250"/>
              <a:gd name="connsiteY3" fmla="*/ 5338836 h 5338836"/>
              <a:gd name="connsiteX4" fmla="*/ 0 w 6064250"/>
              <a:gd name="connsiteY4" fmla="*/ 531886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4250" h="5338836">
                <a:moveTo>
                  <a:pt x="0" y="531886"/>
                </a:moveTo>
                <a:lnTo>
                  <a:pt x="6064250" y="0"/>
                </a:lnTo>
                <a:lnTo>
                  <a:pt x="6064250" y="5338836"/>
                </a:lnTo>
                <a:lnTo>
                  <a:pt x="790" y="5338836"/>
                </a:lnTo>
                <a:cubicBezTo>
                  <a:pt x="527" y="3736519"/>
                  <a:pt x="263" y="2134203"/>
                  <a:pt x="0" y="531886"/>
                </a:cubicBez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7887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orient="horz" pos="182">
          <p15:clr>
            <a:srgbClr val="FBAE40"/>
          </p15:clr>
        </p15:guide>
        <p15:guide id="3" pos="3819">
          <p15:clr>
            <a:srgbClr val="FBAE40"/>
          </p15:clr>
        </p15:guide>
        <p15:guide id="4" pos="386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. Brushing/ ima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6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" name="Buerstung U_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white">
          <a:xfrm>
            <a:off x="0" y="0"/>
            <a:ext cx="12190451" cy="6487838"/>
          </a:xfrm>
          <a:prstGeom prst="rect">
            <a:avLst/>
          </a:prstGeom>
        </p:spPr>
      </p:pic>
      <p:sp>
        <p:nvSpPr>
          <p:cNvPr id="23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614087" y="1"/>
            <a:ext cx="5576364" cy="5066126"/>
          </a:xfrm>
          <a:custGeom>
            <a:avLst/>
            <a:gdLst>
              <a:gd name="connsiteX0" fmla="*/ 0 w 5579268"/>
              <a:gd name="connsiteY0" fmla="*/ 0 h 5067299"/>
              <a:gd name="connsiteX1" fmla="*/ 5579268 w 5579268"/>
              <a:gd name="connsiteY1" fmla="*/ 0 h 5067299"/>
              <a:gd name="connsiteX2" fmla="*/ 5579268 w 5579268"/>
              <a:gd name="connsiteY2" fmla="*/ 5067299 h 5067299"/>
              <a:gd name="connsiteX3" fmla="*/ 0 w 5579268"/>
              <a:gd name="connsiteY3" fmla="*/ 5067299 h 5067299"/>
              <a:gd name="connsiteX4" fmla="*/ 0 w 5579268"/>
              <a:gd name="connsiteY4" fmla="*/ 0 h 5067299"/>
              <a:gd name="connsiteX0" fmla="*/ 0 w 5579268"/>
              <a:gd name="connsiteY0" fmla="*/ 0 h 5067299"/>
              <a:gd name="connsiteX1" fmla="*/ 5579268 w 5579268"/>
              <a:gd name="connsiteY1" fmla="*/ 0 h 5067299"/>
              <a:gd name="connsiteX2" fmla="*/ 5579231 w 5579268"/>
              <a:gd name="connsiteY2" fmla="*/ 4581524 h 5067299"/>
              <a:gd name="connsiteX3" fmla="*/ 5579268 w 5579268"/>
              <a:gd name="connsiteY3" fmla="*/ 5067299 h 5067299"/>
              <a:gd name="connsiteX4" fmla="*/ 0 w 5579268"/>
              <a:gd name="connsiteY4" fmla="*/ 5067299 h 5067299"/>
              <a:gd name="connsiteX5" fmla="*/ 0 w 5579268"/>
              <a:gd name="connsiteY5" fmla="*/ 0 h 5067299"/>
              <a:gd name="connsiteX0" fmla="*/ 0 w 5579268"/>
              <a:gd name="connsiteY0" fmla="*/ 0 h 5471929"/>
              <a:gd name="connsiteX1" fmla="*/ 5579268 w 5579268"/>
              <a:gd name="connsiteY1" fmla="*/ 0 h 5471929"/>
              <a:gd name="connsiteX2" fmla="*/ 5579231 w 5579268"/>
              <a:gd name="connsiteY2" fmla="*/ 4581524 h 5471929"/>
              <a:gd name="connsiteX3" fmla="*/ 0 w 5579268"/>
              <a:gd name="connsiteY3" fmla="*/ 5067299 h 5471929"/>
              <a:gd name="connsiteX4" fmla="*/ 0 w 5579268"/>
              <a:gd name="connsiteY4" fmla="*/ 0 h 5471929"/>
              <a:gd name="connsiteX0" fmla="*/ 0 w 5579268"/>
              <a:gd name="connsiteY0" fmla="*/ 0 h 5067299"/>
              <a:gd name="connsiteX1" fmla="*/ 5579268 w 5579268"/>
              <a:gd name="connsiteY1" fmla="*/ 0 h 5067299"/>
              <a:gd name="connsiteX2" fmla="*/ 5579231 w 5579268"/>
              <a:gd name="connsiteY2" fmla="*/ 4581524 h 5067299"/>
              <a:gd name="connsiteX3" fmla="*/ 0 w 5579268"/>
              <a:gd name="connsiteY3" fmla="*/ 5067299 h 5067299"/>
              <a:gd name="connsiteX4" fmla="*/ 0 w 5579268"/>
              <a:gd name="connsiteY4" fmla="*/ 0 h 506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268" h="5067299">
                <a:moveTo>
                  <a:pt x="0" y="0"/>
                </a:moveTo>
                <a:lnTo>
                  <a:pt x="5579268" y="0"/>
                </a:lnTo>
                <a:cubicBezTo>
                  <a:pt x="5579256" y="1527175"/>
                  <a:pt x="5579243" y="3054349"/>
                  <a:pt x="5579231" y="4581524"/>
                </a:cubicBezTo>
                <a:lnTo>
                  <a:pt x="0" y="5067299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1"/>
            <a:ext cx="6546631" cy="5651097"/>
          </a:xfrm>
          <a:custGeom>
            <a:avLst/>
            <a:gdLst>
              <a:gd name="connsiteX0" fmla="*/ 0 w 6550041"/>
              <a:gd name="connsiteY0" fmla="*/ 0 h 5652406"/>
              <a:gd name="connsiteX1" fmla="*/ 6550041 w 6550041"/>
              <a:gd name="connsiteY1" fmla="*/ 0 h 5652406"/>
              <a:gd name="connsiteX2" fmla="*/ 6550041 w 6550041"/>
              <a:gd name="connsiteY2" fmla="*/ 5652406 h 5652406"/>
              <a:gd name="connsiteX3" fmla="*/ 0 w 6550041"/>
              <a:gd name="connsiteY3" fmla="*/ 5652406 h 5652406"/>
              <a:gd name="connsiteX4" fmla="*/ 0 w 6550041"/>
              <a:gd name="connsiteY4" fmla="*/ 0 h 5652406"/>
              <a:gd name="connsiteX0" fmla="*/ 0 w 6550041"/>
              <a:gd name="connsiteY0" fmla="*/ 0 h 5652406"/>
              <a:gd name="connsiteX1" fmla="*/ 6550041 w 6550041"/>
              <a:gd name="connsiteY1" fmla="*/ 0 h 5652406"/>
              <a:gd name="connsiteX2" fmla="*/ 6548438 w 6550041"/>
              <a:gd name="connsiteY2" fmla="*/ 5074443 h 5652406"/>
              <a:gd name="connsiteX3" fmla="*/ 6550041 w 6550041"/>
              <a:gd name="connsiteY3" fmla="*/ 5652406 h 5652406"/>
              <a:gd name="connsiteX4" fmla="*/ 0 w 6550041"/>
              <a:gd name="connsiteY4" fmla="*/ 5652406 h 5652406"/>
              <a:gd name="connsiteX5" fmla="*/ 0 w 6550041"/>
              <a:gd name="connsiteY5" fmla="*/ 0 h 5652406"/>
              <a:gd name="connsiteX0" fmla="*/ 0 w 6550041"/>
              <a:gd name="connsiteY0" fmla="*/ 0 h 6090174"/>
              <a:gd name="connsiteX1" fmla="*/ 6550041 w 6550041"/>
              <a:gd name="connsiteY1" fmla="*/ 0 h 6090174"/>
              <a:gd name="connsiteX2" fmla="*/ 6548438 w 6550041"/>
              <a:gd name="connsiteY2" fmla="*/ 5074443 h 6090174"/>
              <a:gd name="connsiteX3" fmla="*/ 0 w 6550041"/>
              <a:gd name="connsiteY3" fmla="*/ 5652406 h 6090174"/>
              <a:gd name="connsiteX4" fmla="*/ 0 w 6550041"/>
              <a:gd name="connsiteY4" fmla="*/ 0 h 6090174"/>
              <a:gd name="connsiteX0" fmla="*/ 0 w 6550041"/>
              <a:gd name="connsiteY0" fmla="*/ 0 h 5652406"/>
              <a:gd name="connsiteX1" fmla="*/ 6550041 w 6550041"/>
              <a:gd name="connsiteY1" fmla="*/ 0 h 5652406"/>
              <a:gd name="connsiteX2" fmla="*/ 6548438 w 6550041"/>
              <a:gd name="connsiteY2" fmla="*/ 5074443 h 5652406"/>
              <a:gd name="connsiteX3" fmla="*/ 0 w 6550041"/>
              <a:gd name="connsiteY3" fmla="*/ 5652406 h 5652406"/>
              <a:gd name="connsiteX4" fmla="*/ 0 w 6550041"/>
              <a:gd name="connsiteY4" fmla="*/ 0 h 565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041" h="5652406">
                <a:moveTo>
                  <a:pt x="0" y="0"/>
                </a:moveTo>
                <a:lnTo>
                  <a:pt x="6550041" y="0"/>
                </a:lnTo>
                <a:cubicBezTo>
                  <a:pt x="6549507" y="1691481"/>
                  <a:pt x="6548972" y="3382962"/>
                  <a:pt x="6548438" y="5074443"/>
                </a:cubicBezTo>
                <a:lnTo>
                  <a:pt x="0" y="5652406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701870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4125">
          <p15:clr>
            <a:srgbClr val="FBAE40"/>
          </p15:clr>
        </p15:guide>
        <p15:guide id="2" pos="417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. Brushing/ ima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" name="Buerstung U_M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white">
          <a:xfrm>
            <a:off x="0" y="0"/>
            <a:ext cx="12190451" cy="6487838"/>
          </a:xfrm>
          <a:prstGeom prst="rect">
            <a:avLst/>
          </a:prstGeom>
        </p:spPr>
      </p:pic>
      <p:sp>
        <p:nvSpPr>
          <p:cNvPr id="26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1"/>
            <a:ext cx="4944075" cy="4530469"/>
          </a:xfrm>
          <a:custGeom>
            <a:avLst/>
            <a:gdLst>
              <a:gd name="connsiteX0" fmla="*/ 0 w 4946650"/>
              <a:gd name="connsiteY0" fmla="*/ 0 h 4531518"/>
              <a:gd name="connsiteX1" fmla="*/ 4946650 w 4946650"/>
              <a:gd name="connsiteY1" fmla="*/ 0 h 4531518"/>
              <a:gd name="connsiteX2" fmla="*/ 4946650 w 4946650"/>
              <a:gd name="connsiteY2" fmla="*/ 4531518 h 4531518"/>
              <a:gd name="connsiteX3" fmla="*/ 0 w 4946650"/>
              <a:gd name="connsiteY3" fmla="*/ 4531518 h 4531518"/>
              <a:gd name="connsiteX4" fmla="*/ 0 w 4946650"/>
              <a:gd name="connsiteY4" fmla="*/ 0 h 4531518"/>
              <a:gd name="connsiteX0" fmla="*/ 0 w 4946650"/>
              <a:gd name="connsiteY0" fmla="*/ 0 h 4531518"/>
              <a:gd name="connsiteX1" fmla="*/ 4946650 w 4946650"/>
              <a:gd name="connsiteY1" fmla="*/ 0 h 4531518"/>
              <a:gd name="connsiteX2" fmla="*/ 4945856 w 4946650"/>
              <a:gd name="connsiteY2" fmla="*/ 4093368 h 4531518"/>
              <a:gd name="connsiteX3" fmla="*/ 4946650 w 4946650"/>
              <a:gd name="connsiteY3" fmla="*/ 4531518 h 4531518"/>
              <a:gd name="connsiteX4" fmla="*/ 0 w 4946650"/>
              <a:gd name="connsiteY4" fmla="*/ 4531518 h 4531518"/>
              <a:gd name="connsiteX5" fmla="*/ 0 w 4946650"/>
              <a:gd name="connsiteY5" fmla="*/ 0 h 4531518"/>
              <a:gd name="connsiteX0" fmla="*/ 0 w 4946650"/>
              <a:gd name="connsiteY0" fmla="*/ 0 h 4891941"/>
              <a:gd name="connsiteX1" fmla="*/ 4946650 w 4946650"/>
              <a:gd name="connsiteY1" fmla="*/ 0 h 4891941"/>
              <a:gd name="connsiteX2" fmla="*/ 4945856 w 4946650"/>
              <a:gd name="connsiteY2" fmla="*/ 4093368 h 4891941"/>
              <a:gd name="connsiteX3" fmla="*/ 0 w 4946650"/>
              <a:gd name="connsiteY3" fmla="*/ 4531518 h 4891941"/>
              <a:gd name="connsiteX4" fmla="*/ 0 w 4946650"/>
              <a:gd name="connsiteY4" fmla="*/ 0 h 4891941"/>
              <a:gd name="connsiteX0" fmla="*/ 0 w 4946650"/>
              <a:gd name="connsiteY0" fmla="*/ 0 h 4531518"/>
              <a:gd name="connsiteX1" fmla="*/ 4946650 w 4946650"/>
              <a:gd name="connsiteY1" fmla="*/ 0 h 4531518"/>
              <a:gd name="connsiteX2" fmla="*/ 4945856 w 4946650"/>
              <a:gd name="connsiteY2" fmla="*/ 4093368 h 4531518"/>
              <a:gd name="connsiteX3" fmla="*/ 0 w 4946650"/>
              <a:gd name="connsiteY3" fmla="*/ 4531518 h 4531518"/>
              <a:gd name="connsiteX4" fmla="*/ 0 w 4946650"/>
              <a:gd name="connsiteY4" fmla="*/ 0 h 453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6650" h="4531518">
                <a:moveTo>
                  <a:pt x="0" y="0"/>
                </a:moveTo>
                <a:lnTo>
                  <a:pt x="4946650" y="0"/>
                </a:lnTo>
                <a:cubicBezTo>
                  <a:pt x="4946385" y="1364456"/>
                  <a:pt x="4946121" y="2728912"/>
                  <a:pt x="4945856" y="4093368"/>
                </a:cubicBezTo>
                <a:lnTo>
                  <a:pt x="0" y="4531518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17063" y="0"/>
            <a:ext cx="7175731" cy="4085054"/>
          </a:xfrm>
          <a:custGeom>
            <a:avLst/>
            <a:gdLst>
              <a:gd name="connsiteX0" fmla="*/ 0 w 7178674"/>
              <a:gd name="connsiteY0" fmla="*/ 0 h 4086000"/>
              <a:gd name="connsiteX1" fmla="*/ 7178674 w 7178674"/>
              <a:gd name="connsiteY1" fmla="*/ 0 h 4086000"/>
              <a:gd name="connsiteX2" fmla="*/ 7178674 w 7178674"/>
              <a:gd name="connsiteY2" fmla="*/ 4086000 h 4086000"/>
              <a:gd name="connsiteX3" fmla="*/ 0 w 7178674"/>
              <a:gd name="connsiteY3" fmla="*/ 4086000 h 4086000"/>
              <a:gd name="connsiteX4" fmla="*/ 0 w 7178674"/>
              <a:gd name="connsiteY4" fmla="*/ 0 h 4086000"/>
              <a:gd name="connsiteX0" fmla="*/ 0 w 7179468"/>
              <a:gd name="connsiteY0" fmla="*/ 0 h 4086000"/>
              <a:gd name="connsiteX1" fmla="*/ 7178674 w 7179468"/>
              <a:gd name="connsiteY1" fmla="*/ 0 h 4086000"/>
              <a:gd name="connsiteX2" fmla="*/ 7179468 w 7179468"/>
              <a:gd name="connsiteY2" fmla="*/ 3455194 h 4086000"/>
              <a:gd name="connsiteX3" fmla="*/ 7178674 w 7179468"/>
              <a:gd name="connsiteY3" fmla="*/ 4086000 h 4086000"/>
              <a:gd name="connsiteX4" fmla="*/ 0 w 7179468"/>
              <a:gd name="connsiteY4" fmla="*/ 4086000 h 4086000"/>
              <a:gd name="connsiteX5" fmla="*/ 0 w 7179468"/>
              <a:gd name="connsiteY5" fmla="*/ 0 h 4086000"/>
              <a:gd name="connsiteX0" fmla="*/ 0 w 7179468"/>
              <a:gd name="connsiteY0" fmla="*/ 0 h 4332411"/>
              <a:gd name="connsiteX1" fmla="*/ 7178674 w 7179468"/>
              <a:gd name="connsiteY1" fmla="*/ 0 h 4332411"/>
              <a:gd name="connsiteX2" fmla="*/ 7179468 w 7179468"/>
              <a:gd name="connsiteY2" fmla="*/ 3455194 h 4332411"/>
              <a:gd name="connsiteX3" fmla="*/ 0 w 7179468"/>
              <a:gd name="connsiteY3" fmla="*/ 4086000 h 4332411"/>
              <a:gd name="connsiteX4" fmla="*/ 0 w 7179468"/>
              <a:gd name="connsiteY4" fmla="*/ 0 h 4332411"/>
              <a:gd name="connsiteX0" fmla="*/ 0 w 7179468"/>
              <a:gd name="connsiteY0" fmla="*/ 0 h 4086000"/>
              <a:gd name="connsiteX1" fmla="*/ 7178674 w 7179468"/>
              <a:gd name="connsiteY1" fmla="*/ 0 h 4086000"/>
              <a:gd name="connsiteX2" fmla="*/ 7179468 w 7179468"/>
              <a:gd name="connsiteY2" fmla="*/ 3455194 h 4086000"/>
              <a:gd name="connsiteX3" fmla="*/ 0 w 7179468"/>
              <a:gd name="connsiteY3" fmla="*/ 4086000 h 4086000"/>
              <a:gd name="connsiteX4" fmla="*/ 0 w 7179468"/>
              <a:gd name="connsiteY4" fmla="*/ 0 h 40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468" h="4086000">
                <a:moveTo>
                  <a:pt x="0" y="0"/>
                </a:moveTo>
                <a:lnTo>
                  <a:pt x="7178674" y="0"/>
                </a:lnTo>
                <a:cubicBezTo>
                  <a:pt x="7178939" y="1151731"/>
                  <a:pt x="7179203" y="2303463"/>
                  <a:pt x="7179468" y="3455194"/>
                </a:cubicBezTo>
                <a:lnTo>
                  <a:pt x="0" y="4086000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0116" y="4745527"/>
            <a:ext cx="10930388" cy="163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Insert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Body text: Home // Paragraph// Increase List Level</a:t>
            </a:r>
          </a:p>
          <a:p>
            <a:pPr lvl="1"/>
            <a:r>
              <a:rPr lang="en-GB" dirty="0"/>
              <a:t>Second level (Body text)</a:t>
            </a:r>
          </a:p>
        </p:txBody>
      </p:sp>
    </p:spTree>
    <p:extLst>
      <p:ext uri="{BB962C8B-B14F-4D97-AF65-F5344CB8AC3E}">
        <p14:creationId xmlns:p14="http://schemas.microsoft.com/office/powerpoint/2010/main" val="2739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116">
          <p15:clr>
            <a:srgbClr val="FBAE40"/>
          </p15:clr>
        </p15:guide>
        <p15:guide id="2" pos="3162">
          <p15:clr>
            <a:srgbClr val="FBAE40"/>
          </p15:clr>
        </p15:guide>
        <p15:guide id="3" orient="horz" pos="2990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. Tit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6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17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8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9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1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2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3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4" name="Listenebene erhöhe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5" name="Listenebene verringern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80" y="2281900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4433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for presentation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66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. Brushing/ image 3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1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2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3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4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6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7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8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9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40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" name="Buerstung U_L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white">
          <a:xfrm>
            <a:off x="0" y="0"/>
            <a:ext cx="12190451" cy="6487838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-1"/>
            <a:ext cx="4598180" cy="3373450"/>
          </a:xfrm>
          <a:custGeom>
            <a:avLst/>
            <a:gdLst>
              <a:gd name="connsiteX0" fmla="*/ 0 w 4600575"/>
              <a:gd name="connsiteY0" fmla="*/ 0 h 3374231"/>
              <a:gd name="connsiteX1" fmla="*/ 4600575 w 4600575"/>
              <a:gd name="connsiteY1" fmla="*/ 0 h 3374231"/>
              <a:gd name="connsiteX2" fmla="*/ 4600575 w 4600575"/>
              <a:gd name="connsiteY2" fmla="*/ 3374231 h 3374231"/>
              <a:gd name="connsiteX3" fmla="*/ 0 w 4600575"/>
              <a:gd name="connsiteY3" fmla="*/ 3374231 h 3374231"/>
              <a:gd name="connsiteX4" fmla="*/ 0 w 4600575"/>
              <a:gd name="connsiteY4" fmla="*/ 0 h 3374231"/>
              <a:gd name="connsiteX0" fmla="*/ 0 w 4600575"/>
              <a:gd name="connsiteY0" fmla="*/ 0 h 3374231"/>
              <a:gd name="connsiteX1" fmla="*/ 4600575 w 4600575"/>
              <a:gd name="connsiteY1" fmla="*/ 0 h 3374231"/>
              <a:gd name="connsiteX2" fmla="*/ 4598194 w 4600575"/>
              <a:gd name="connsiteY2" fmla="*/ 2967039 h 3374231"/>
              <a:gd name="connsiteX3" fmla="*/ 4600575 w 4600575"/>
              <a:gd name="connsiteY3" fmla="*/ 3374231 h 3374231"/>
              <a:gd name="connsiteX4" fmla="*/ 0 w 4600575"/>
              <a:gd name="connsiteY4" fmla="*/ 3374231 h 3374231"/>
              <a:gd name="connsiteX5" fmla="*/ 0 w 4600575"/>
              <a:gd name="connsiteY5" fmla="*/ 0 h 3374231"/>
              <a:gd name="connsiteX0" fmla="*/ 0 w 4600575"/>
              <a:gd name="connsiteY0" fmla="*/ 0 h 3613464"/>
              <a:gd name="connsiteX1" fmla="*/ 4600575 w 4600575"/>
              <a:gd name="connsiteY1" fmla="*/ 0 h 3613464"/>
              <a:gd name="connsiteX2" fmla="*/ 4598194 w 4600575"/>
              <a:gd name="connsiteY2" fmla="*/ 2967039 h 3613464"/>
              <a:gd name="connsiteX3" fmla="*/ 0 w 4600575"/>
              <a:gd name="connsiteY3" fmla="*/ 3374231 h 3613464"/>
              <a:gd name="connsiteX4" fmla="*/ 0 w 4600575"/>
              <a:gd name="connsiteY4" fmla="*/ 0 h 3613464"/>
              <a:gd name="connsiteX0" fmla="*/ 0 w 4600575"/>
              <a:gd name="connsiteY0" fmla="*/ 0 h 3374231"/>
              <a:gd name="connsiteX1" fmla="*/ 4600575 w 4600575"/>
              <a:gd name="connsiteY1" fmla="*/ 0 h 3374231"/>
              <a:gd name="connsiteX2" fmla="*/ 4598194 w 4600575"/>
              <a:gd name="connsiteY2" fmla="*/ 2967039 h 3374231"/>
              <a:gd name="connsiteX3" fmla="*/ 0 w 4600575"/>
              <a:gd name="connsiteY3" fmla="*/ 3374231 h 3374231"/>
              <a:gd name="connsiteX4" fmla="*/ 0 w 4600575"/>
              <a:gd name="connsiteY4" fmla="*/ 0 h 337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575" h="3374231">
                <a:moveTo>
                  <a:pt x="0" y="0"/>
                </a:moveTo>
                <a:lnTo>
                  <a:pt x="4600575" y="0"/>
                </a:lnTo>
                <a:cubicBezTo>
                  <a:pt x="4599781" y="989013"/>
                  <a:pt x="4598988" y="1978026"/>
                  <a:pt x="4598194" y="2967039"/>
                </a:cubicBezTo>
                <a:lnTo>
                  <a:pt x="0" y="3374231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669582" y="0"/>
            <a:ext cx="3308213" cy="2961589"/>
          </a:xfrm>
          <a:custGeom>
            <a:avLst/>
            <a:gdLst>
              <a:gd name="connsiteX0" fmla="*/ 0 w 3309936"/>
              <a:gd name="connsiteY0" fmla="*/ 0 h 2962275"/>
              <a:gd name="connsiteX1" fmla="*/ 3309936 w 3309936"/>
              <a:gd name="connsiteY1" fmla="*/ 0 h 2962275"/>
              <a:gd name="connsiteX2" fmla="*/ 3309936 w 3309936"/>
              <a:gd name="connsiteY2" fmla="*/ 2962275 h 2962275"/>
              <a:gd name="connsiteX3" fmla="*/ 0 w 3309936"/>
              <a:gd name="connsiteY3" fmla="*/ 2962275 h 2962275"/>
              <a:gd name="connsiteX4" fmla="*/ 0 w 3309936"/>
              <a:gd name="connsiteY4" fmla="*/ 0 h 2962275"/>
              <a:gd name="connsiteX0" fmla="*/ 0 w 3309936"/>
              <a:gd name="connsiteY0" fmla="*/ 0 h 2962275"/>
              <a:gd name="connsiteX1" fmla="*/ 3309936 w 3309936"/>
              <a:gd name="connsiteY1" fmla="*/ 0 h 2962275"/>
              <a:gd name="connsiteX2" fmla="*/ 3307555 w 3309936"/>
              <a:gd name="connsiteY2" fmla="*/ 2669382 h 2962275"/>
              <a:gd name="connsiteX3" fmla="*/ 3309936 w 3309936"/>
              <a:gd name="connsiteY3" fmla="*/ 2962275 h 2962275"/>
              <a:gd name="connsiteX4" fmla="*/ 0 w 3309936"/>
              <a:gd name="connsiteY4" fmla="*/ 2962275 h 2962275"/>
              <a:gd name="connsiteX5" fmla="*/ 0 w 3309936"/>
              <a:gd name="connsiteY5" fmla="*/ 0 h 2962275"/>
              <a:gd name="connsiteX0" fmla="*/ 0 w 3309936"/>
              <a:gd name="connsiteY0" fmla="*/ 0 h 3195435"/>
              <a:gd name="connsiteX1" fmla="*/ 3309936 w 3309936"/>
              <a:gd name="connsiteY1" fmla="*/ 0 h 3195435"/>
              <a:gd name="connsiteX2" fmla="*/ 3307555 w 3309936"/>
              <a:gd name="connsiteY2" fmla="*/ 2669382 h 3195435"/>
              <a:gd name="connsiteX3" fmla="*/ 0 w 3309936"/>
              <a:gd name="connsiteY3" fmla="*/ 2962275 h 3195435"/>
              <a:gd name="connsiteX4" fmla="*/ 0 w 3309936"/>
              <a:gd name="connsiteY4" fmla="*/ 0 h 3195435"/>
              <a:gd name="connsiteX0" fmla="*/ 0 w 3309936"/>
              <a:gd name="connsiteY0" fmla="*/ 0 h 2962275"/>
              <a:gd name="connsiteX1" fmla="*/ 3309936 w 3309936"/>
              <a:gd name="connsiteY1" fmla="*/ 0 h 2962275"/>
              <a:gd name="connsiteX2" fmla="*/ 3307555 w 3309936"/>
              <a:gd name="connsiteY2" fmla="*/ 2669382 h 2962275"/>
              <a:gd name="connsiteX3" fmla="*/ 0 w 3309936"/>
              <a:gd name="connsiteY3" fmla="*/ 2962275 h 2962275"/>
              <a:gd name="connsiteX4" fmla="*/ 0 w 3309936"/>
              <a:gd name="connsiteY4" fmla="*/ 0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936" h="2962275">
                <a:moveTo>
                  <a:pt x="0" y="0"/>
                </a:moveTo>
                <a:lnTo>
                  <a:pt x="3309936" y="0"/>
                </a:lnTo>
                <a:cubicBezTo>
                  <a:pt x="3309142" y="889794"/>
                  <a:pt x="3308349" y="1779588"/>
                  <a:pt x="3307555" y="2669382"/>
                </a:cubicBezTo>
                <a:lnTo>
                  <a:pt x="0" y="2962275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53955" y="0"/>
            <a:ext cx="4136496" cy="2664002"/>
          </a:xfrm>
          <a:custGeom>
            <a:avLst/>
            <a:gdLst>
              <a:gd name="connsiteX0" fmla="*/ 0 w 4138650"/>
              <a:gd name="connsiteY0" fmla="*/ 0 h 2664619"/>
              <a:gd name="connsiteX1" fmla="*/ 4138650 w 4138650"/>
              <a:gd name="connsiteY1" fmla="*/ 0 h 2664619"/>
              <a:gd name="connsiteX2" fmla="*/ 4138650 w 4138650"/>
              <a:gd name="connsiteY2" fmla="*/ 2664619 h 2664619"/>
              <a:gd name="connsiteX3" fmla="*/ 0 w 4138650"/>
              <a:gd name="connsiteY3" fmla="*/ 2664619 h 2664619"/>
              <a:gd name="connsiteX4" fmla="*/ 0 w 4138650"/>
              <a:gd name="connsiteY4" fmla="*/ 0 h 2664619"/>
              <a:gd name="connsiteX0" fmla="*/ 0 w 4138650"/>
              <a:gd name="connsiteY0" fmla="*/ 0 h 2664619"/>
              <a:gd name="connsiteX1" fmla="*/ 4138650 w 4138650"/>
              <a:gd name="connsiteY1" fmla="*/ 0 h 2664619"/>
              <a:gd name="connsiteX2" fmla="*/ 4138613 w 4138650"/>
              <a:gd name="connsiteY2" fmla="*/ 2300289 h 2664619"/>
              <a:gd name="connsiteX3" fmla="*/ 4138650 w 4138650"/>
              <a:gd name="connsiteY3" fmla="*/ 2664619 h 2664619"/>
              <a:gd name="connsiteX4" fmla="*/ 0 w 4138650"/>
              <a:gd name="connsiteY4" fmla="*/ 2664619 h 2664619"/>
              <a:gd name="connsiteX5" fmla="*/ 0 w 4138650"/>
              <a:gd name="connsiteY5" fmla="*/ 0 h 2664619"/>
              <a:gd name="connsiteX0" fmla="*/ 0 w 4138650"/>
              <a:gd name="connsiteY0" fmla="*/ 0 h 2839529"/>
              <a:gd name="connsiteX1" fmla="*/ 4138650 w 4138650"/>
              <a:gd name="connsiteY1" fmla="*/ 0 h 2839529"/>
              <a:gd name="connsiteX2" fmla="*/ 4138613 w 4138650"/>
              <a:gd name="connsiteY2" fmla="*/ 2300289 h 2839529"/>
              <a:gd name="connsiteX3" fmla="*/ 0 w 4138650"/>
              <a:gd name="connsiteY3" fmla="*/ 2664619 h 2839529"/>
              <a:gd name="connsiteX4" fmla="*/ 0 w 4138650"/>
              <a:gd name="connsiteY4" fmla="*/ 0 h 2839529"/>
              <a:gd name="connsiteX0" fmla="*/ 0 w 4138650"/>
              <a:gd name="connsiteY0" fmla="*/ 0 h 2664619"/>
              <a:gd name="connsiteX1" fmla="*/ 4138650 w 4138650"/>
              <a:gd name="connsiteY1" fmla="*/ 0 h 2664619"/>
              <a:gd name="connsiteX2" fmla="*/ 4138613 w 4138650"/>
              <a:gd name="connsiteY2" fmla="*/ 2300289 h 2664619"/>
              <a:gd name="connsiteX3" fmla="*/ 0 w 4138650"/>
              <a:gd name="connsiteY3" fmla="*/ 2664619 h 2664619"/>
              <a:gd name="connsiteX4" fmla="*/ 0 w 4138650"/>
              <a:gd name="connsiteY4" fmla="*/ 0 h 266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650" h="2664619">
                <a:moveTo>
                  <a:pt x="0" y="0"/>
                </a:moveTo>
                <a:lnTo>
                  <a:pt x="4138650" y="0"/>
                </a:lnTo>
                <a:cubicBezTo>
                  <a:pt x="4138638" y="766763"/>
                  <a:pt x="4138625" y="1533526"/>
                  <a:pt x="4138613" y="2300289"/>
                </a:cubicBezTo>
                <a:lnTo>
                  <a:pt x="0" y="2664619"/>
                </a:lnTo>
                <a:lnTo>
                  <a:pt x="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8323" y="3526609"/>
            <a:ext cx="10932181" cy="28536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Insert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Body text: Home // Paragraph// Increase List Level</a:t>
            </a:r>
          </a:p>
          <a:p>
            <a:pPr lvl="1"/>
            <a:r>
              <a:rPr lang="en-GB" dirty="0"/>
              <a:t>Second level (Body text)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983366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028">
          <p15:clr>
            <a:srgbClr val="FBAE40"/>
          </p15:clr>
        </p15:guide>
        <p15:guide id="2" pos="5076">
          <p15:clr>
            <a:srgbClr val="FBAE40"/>
          </p15:clr>
        </p15:guide>
        <p15:guide id="3" pos="2943">
          <p15:clr>
            <a:srgbClr val="FBAE40"/>
          </p15:clr>
        </p15:guide>
        <p15:guide id="4" pos="2898">
          <p15:clr>
            <a:srgbClr val="FBAE40"/>
          </p15:clr>
        </p15:guide>
        <p15:guide id="5" orient="horz" pos="2222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7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8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19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1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2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3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4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5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6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0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0451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1280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/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7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8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19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1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2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3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4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5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6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0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6059905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2096" y="0"/>
            <a:ext cx="6059905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83593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/ 4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7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18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19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1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2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3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4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5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6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0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3279297"/>
            <a:ext cx="6059905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32096" y="3279297"/>
            <a:ext cx="6059905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"/>
            <a:ext cx="6059905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32096" y="1"/>
            <a:ext cx="6059905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79784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/ 3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3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5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6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7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8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4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" y="0"/>
            <a:ext cx="3841337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913531" y="0"/>
            <a:ext cx="4199925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85649" y="0"/>
            <a:ext cx="4006350" cy="6486611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5805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421">
          <p15:clr>
            <a:srgbClr val="FBAE40"/>
          </p15:clr>
        </p15:guide>
        <p15:guide id="3" pos="5159">
          <p15:clr>
            <a:srgbClr val="FBAE40"/>
          </p15:clr>
        </p15:guide>
        <p15:guide id="4" pos="2465">
          <p15:clr>
            <a:srgbClr val="FBAE40"/>
          </p15:clr>
        </p15:guide>
        <p15:guide id="5" pos="511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/ 6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23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5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36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37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8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4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" y="3279297"/>
            <a:ext cx="3841337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913531" y="3279297"/>
            <a:ext cx="4199925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85649" y="3279297"/>
            <a:ext cx="4006350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1"/>
            <a:ext cx="3841337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85650" y="1"/>
            <a:ext cx="4006350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913531" y="1"/>
            <a:ext cx="4199925" cy="320731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42460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421">
          <p15:clr>
            <a:srgbClr val="FBAE40"/>
          </p15:clr>
        </p15:guide>
        <p15:guide id="3" pos="5159">
          <p15:clr>
            <a:srgbClr val="FBAE40"/>
          </p15:clr>
        </p15:guide>
        <p15:guide id="4" pos="2465">
          <p15:clr>
            <a:srgbClr val="FBAE40"/>
          </p15:clr>
        </p15:guide>
        <p15:guide id="5" pos="511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683842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3" y="4966850"/>
            <a:ext cx="5107503" cy="141443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text </a:t>
            </a:r>
            <a:r>
              <a:rPr lang="en-GB" noProof="0" dirty="0"/>
              <a:t>(Mark-ups in Bold) </a:t>
            </a:r>
            <a:r>
              <a:rPr lang="en-GB" dirty="0"/>
              <a:t>// conclusion etc.: Increase List Level</a:t>
            </a:r>
          </a:p>
          <a:p>
            <a:pPr lvl="1"/>
            <a:r>
              <a:rPr lang="en-GB" dirty="0"/>
              <a:t>Second level (Conclusion etc.)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66850"/>
            <a:ext cx="5464504" cy="1414434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GB" dirty="0"/>
              <a:t>Insert text </a:t>
            </a:r>
            <a:r>
              <a:rPr lang="en-GB" noProof="0" dirty="0"/>
              <a:t>(Mark-ups in Bold) </a:t>
            </a:r>
            <a:r>
              <a:rPr lang="en-GB" dirty="0"/>
              <a:t>// conclusion etc.: Increase List Level</a:t>
            </a:r>
          </a:p>
          <a:p>
            <a:pPr lvl="1"/>
            <a:r>
              <a:rPr lang="en-GB" dirty="0"/>
              <a:t>Second level (Conclusion etc.)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29673" y="1233203"/>
            <a:ext cx="6837214" cy="3599628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538288" y="1233202"/>
            <a:ext cx="4022489" cy="1979154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538074" y="3286041"/>
            <a:ext cx="4022430" cy="1546791"/>
          </a:xfrm>
          <a:prstGeom prst="rect">
            <a:avLst/>
          </a:prstGeom>
          <a:solidFill>
            <a:srgbClr val="CFCFCF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448412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3128">
          <p15:clr>
            <a:srgbClr val="FBAE40"/>
          </p15:clr>
        </p15:guide>
        <p15:guide id="4" pos="3842">
          <p15:clr>
            <a:srgbClr val="FBAE40"/>
          </p15:clr>
        </p15:guide>
        <p15:guide id="5" pos="3615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 3 images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683842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9672" y="1233202"/>
            <a:ext cx="5466328" cy="5148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conclusion</a:t>
            </a:r>
            <a:r>
              <a:rPr lang="en-GB" noProof="0" dirty="0"/>
              <a:t>, summary or short highlight</a:t>
            </a:r>
            <a:r>
              <a:rPr lang="en-GB" dirty="0"/>
              <a:t>: Home // Paragraph// Increase List Level</a:t>
            </a:r>
          </a:p>
          <a:p>
            <a:pPr lvl="1"/>
            <a:r>
              <a:rPr lang="en-GB" dirty="0"/>
              <a:t>Second level (Conclusion, summary or short highlight)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Sevens level</a:t>
            </a:r>
          </a:p>
          <a:p>
            <a:pPr lvl="7"/>
            <a:r>
              <a:rPr lang="en-GB" dirty="0"/>
              <a:t>Eight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816350" y="1233203"/>
            <a:ext cx="4744426" cy="2627392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9621389" y="3933889"/>
            <a:ext cx="1939115" cy="2446383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14850" y="3933889"/>
            <a:ext cx="2735735" cy="2446383"/>
          </a:xfrm>
          <a:prstGeom prst="rect">
            <a:avLst/>
          </a:prstGeom>
          <a:solidFill>
            <a:srgbClr val="CFCFCF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6956833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pos="3842">
          <p15:clr>
            <a:srgbClr val="FBAE40"/>
          </p15:clr>
        </p15:guide>
        <p15:guide id="4" pos="429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content or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conclusion</a:t>
            </a:r>
            <a:r>
              <a:rPr lang="en-GB" noProof="0" dirty="0"/>
              <a:t>, summary or short highlight</a:t>
            </a:r>
            <a:r>
              <a:rPr lang="en-GB" dirty="0"/>
              <a:t>: Home // Paragraph// Increase List Level</a:t>
            </a:r>
          </a:p>
          <a:p>
            <a:pPr lvl="1"/>
            <a:r>
              <a:rPr lang="en-GB" dirty="0"/>
              <a:t>Second level (Conclusion, summary or short highlight)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headline</a:t>
            </a:r>
          </a:p>
        </p:txBody>
      </p:sp>
      <p:cxnSp>
        <p:nvCxnSpPr>
          <p:cNvPr id="8" name="Gerade Verbindung 42"/>
          <p:cNvCxnSpPr/>
          <p:nvPr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content or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conclusion</a:t>
            </a:r>
            <a:r>
              <a:rPr lang="en-GB" noProof="0" dirty="0"/>
              <a:t>, summary or short highlight</a:t>
            </a:r>
            <a:r>
              <a:rPr lang="en-GB" dirty="0"/>
              <a:t>: Home // Paragraph// Increase List Level</a:t>
            </a:r>
          </a:p>
          <a:p>
            <a:pPr lvl="1"/>
            <a:r>
              <a:rPr lang="en-GB" dirty="0"/>
              <a:t>Second level (Conclusion, summary or short highlight)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6680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55">
          <p15:clr>
            <a:srgbClr val="FBAE40"/>
          </p15:clr>
        </p15:guide>
        <p15:guide id="2" pos="3528">
          <p15:clr>
            <a:srgbClr val="FBAE40"/>
          </p15:clr>
        </p15:guide>
        <p15:guide id="3" orient="horz" pos="374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" name="Gerade Verbindung 66"/>
          <p:cNvCxnSpPr/>
          <p:nvPr/>
        </p:nvCxnSpPr>
        <p:spPr>
          <a:xfrm>
            <a:off x="3362836" y="1233203"/>
            <a:ext cx="0" cy="4797153"/>
          </a:xfrm>
          <a:prstGeom prst="line">
            <a:avLst/>
          </a:prstGeom>
          <a:ln w="3175" cmpd="sng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67"/>
          <p:cNvCxnSpPr/>
          <p:nvPr/>
        </p:nvCxnSpPr>
        <p:spPr>
          <a:xfrm>
            <a:off x="6096000" y="1233202"/>
            <a:ext cx="0" cy="4797689"/>
          </a:xfrm>
          <a:prstGeom prst="line">
            <a:avLst/>
          </a:prstGeom>
          <a:ln w="3175" cmpd="sng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8"/>
          <p:cNvCxnSpPr/>
          <p:nvPr/>
        </p:nvCxnSpPr>
        <p:spPr>
          <a:xfrm>
            <a:off x="8827612" y="1233202"/>
            <a:ext cx="0" cy="4797689"/>
          </a:xfrm>
          <a:prstGeom prst="line">
            <a:avLst/>
          </a:prstGeom>
          <a:ln w="3175" cmpd="sng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9578" y="1979542"/>
            <a:ext cx="2374763" cy="11877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541754" y="1979542"/>
            <a:ext cx="2374763" cy="11877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273932" y="1979542"/>
            <a:ext cx="2374763" cy="11877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006109" y="1983950"/>
            <a:ext cx="2374763" cy="11877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99"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809578" y="1504603"/>
            <a:ext cx="2374764" cy="47494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541755" y="1504603"/>
            <a:ext cx="2374764" cy="47494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6273932" y="1504603"/>
            <a:ext cx="2374764" cy="47494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9006109" y="1504603"/>
            <a:ext cx="2374764" cy="47494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09579" y="327524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XXYYY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809579" y="3887100"/>
            <a:ext cx="2374762" cy="3959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809579" y="4426975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 err="1"/>
              <a:t>XXg</a:t>
            </a:r>
            <a:endParaRPr lang="en-GB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809579" y="500284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 err="1"/>
              <a:t>X,Xl</a:t>
            </a:r>
            <a:endParaRPr lang="en-GB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809579" y="5830650"/>
            <a:ext cx="2374762" cy="28793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3541755" y="327524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XXYYY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3541755" y="3887100"/>
            <a:ext cx="2374762" cy="3959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3541755" y="4426975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 err="1"/>
              <a:t>XXg</a:t>
            </a:r>
            <a:endParaRPr lang="en-GB" dirty="0"/>
          </a:p>
        </p:txBody>
      </p:sp>
      <p:sp>
        <p:nvSpPr>
          <p:cNvPr id="35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3541755" y="500284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 err="1"/>
              <a:t>X,Xl</a:t>
            </a:r>
            <a:endParaRPr lang="en-GB" dirty="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3541755" y="5830650"/>
            <a:ext cx="2374762" cy="28793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33" hasCustomPrompt="1"/>
          </p:nvPr>
        </p:nvSpPr>
        <p:spPr>
          <a:xfrm>
            <a:off x="6273934" y="327524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XXYYY</a:t>
            </a:r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34" hasCustomPrompt="1"/>
          </p:nvPr>
        </p:nvSpPr>
        <p:spPr>
          <a:xfrm>
            <a:off x="6273934" y="3887100"/>
            <a:ext cx="2374762" cy="3959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39" name="Text Placeholder 18"/>
          <p:cNvSpPr>
            <a:spLocks noGrp="1"/>
          </p:cNvSpPr>
          <p:nvPr>
            <p:ph type="body" sz="quarter" idx="35" hasCustomPrompt="1"/>
          </p:nvPr>
        </p:nvSpPr>
        <p:spPr>
          <a:xfrm>
            <a:off x="6273934" y="4426975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 err="1"/>
              <a:t>XXg</a:t>
            </a:r>
            <a:endParaRPr lang="en-GB" dirty="0"/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6273934" y="500284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 err="1"/>
              <a:t>X,Xl</a:t>
            </a:r>
            <a:endParaRPr lang="en-GB" dirty="0"/>
          </a:p>
        </p:txBody>
      </p:sp>
      <p:sp>
        <p:nvSpPr>
          <p:cNvPr id="41" name="Text Placehold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6273934" y="5830650"/>
            <a:ext cx="2374762" cy="28793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9006110" y="3303538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XXYYY</a:t>
            </a:r>
          </a:p>
        </p:txBody>
      </p:sp>
      <p:sp>
        <p:nvSpPr>
          <p:cNvPr id="43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9006110" y="3915397"/>
            <a:ext cx="2374762" cy="3959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44" name="Text Placeholder 18"/>
          <p:cNvSpPr>
            <a:spLocks noGrp="1"/>
          </p:cNvSpPr>
          <p:nvPr>
            <p:ph type="body" sz="quarter" idx="40" hasCustomPrompt="1"/>
          </p:nvPr>
        </p:nvSpPr>
        <p:spPr>
          <a:xfrm>
            <a:off x="9006110" y="4455272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dirty="0" err="1"/>
              <a:t>XXg</a:t>
            </a:r>
            <a:endParaRPr lang="en-GB" dirty="0"/>
          </a:p>
        </p:txBody>
      </p:sp>
      <p:sp>
        <p:nvSpPr>
          <p:cNvPr id="45" name="Text Placeholder 18"/>
          <p:cNvSpPr>
            <a:spLocks noGrp="1"/>
          </p:cNvSpPr>
          <p:nvPr>
            <p:ph type="body" sz="quarter" idx="41" hasCustomPrompt="1"/>
          </p:nvPr>
        </p:nvSpPr>
        <p:spPr>
          <a:xfrm>
            <a:off x="9006110" y="5031138"/>
            <a:ext cx="2374762" cy="61185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98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698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 err="1"/>
              <a:t>X,Xl</a:t>
            </a:r>
            <a:endParaRPr lang="en-GB" dirty="0"/>
          </a:p>
        </p:txBody>
      </p:sp>
      <p:sp>
        <p:nvSpPr>
          <p:cNvPr id="46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9006110" y="5858946"/>
            <a:ext cx="2374762" cy="28793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99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683842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855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3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4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6" name="Buerstung O_L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-1" y="0"/>
            <a:ext cx="12190451" cy="6487838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8323" y="288859"/>
            <a:ext cx="10932455" cy="102568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or more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7197"/>
            <a:ext cx="12190451" cy="3059413"/>
          </a:xfrm>
          <a:custGeom>
            <a:avLst/>
            <a:gdLst>
              <a:gd name="connsiteX0" fmla="*/ 0 w 12196800"/>
              <a:gd name="connsiteY0" fmla="*/ 0 h 3060123"/>
              <a:gd name="connsiteX1" fmla="*/ 12196800 w 12196800"/>
              <a:gd name="connsiteY1" fmla="*/ 0 h 3060123"/>
              <a:gd name="connsiteX2" fmla="*/ 12196800 w 12196800"/>
              <a:gd name="connsiteY2" fmla="*/ 3060123 h 3060123"/>
              <a:gd name="connsiteX3" fmla="*/ 0 w 12196800"/>
              <a:gd name="connsiteY3" fmla="*/ 3060123 h 3060123"/>
              <a:gd name="connsiteX4" fmla="*/ 0 w 12196800"/>
              <a:gd name="connsiteY4" fmla="*/ 0 h 3060123"/>
              <a:gd name="connsiteX0" fmla="*/ 0 w 12196800"/>
              <a:gd name="connsiteY0" fmla="*/ 0 h 3060123"/>
              <a:gd name="connsiteX1" fmla="*/ 12196800 w 12196800"/>
              <a:gd name="connsiteY1" fmla="*/ 0 h 3060123"/>
              <a:gd name="connsiteX2" fmla="*/ 12196800 w 12196800"/>
              <a:gd name="connsiteY2" fmla="*/ 3060123 h 3060123"/>
              <a:gd name="connsiteX3" fmla="*/ 0 w 12196800"/>
              <a:gd name="connsiteY3" fmla="*/ 3060123 h 3060123"/>
              <a:gd name="connsiteX4" fmla="*/ 0 w 12196800"/>
              <a:gd name="connsiteY4" fmla="*/ 1070191 h 3060123"/>
              <a:gd name="connsiteX5" fmla="*/ 0 w 12196800"/>
              <a:gd name="connsiteY5" fmla="*/ 0 h 3060123"/>
              <a:gd name="connsiteX0" fmla="*/ 0 w 12196800"/>
              <a:gd name="connsiteY0" fmla="*/ 1070191 h 3060123"/>
              <a:gd name="connsiteX1" fmla="*/ 12196800 w 12196800"/>
              <a:gd name="connsiteY1" fmla="*/ 0 h 3060123"/>
              <a:gd name="connsiteX2" fmla="*/ 12196800 w 12196800"/>
              <a:gd name="connsiteY2" fmla="*/ 3060123 h 3060123"/>
              <a:gd name="connsiteX3" fmla="*/ 0 w 12196800"/>
              <a:gd name="connsiteY3" fmla="*/ 3060123 h 3060123"/>
              <a:gd name="connsiteX4" fmla="*/ 0 w 12196800"/>
              <a:gd name="connsiteY4" fmla="*/ 1070191 h 306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3060123">
                <a:moveTo>
                  <a:pt x="0" y="1070191"/>
                </a:moveTo>
                <a:lnTo>
                  <a:pt x="12196800" y="0"/>
                </a:lnTo>
                <a:lnTo>
                  <a:pt x="12196800" y="3060123"/>
                </a:lnTo>
                <a:lnTo>
                  <a:pt x="0" y="3060123"/>
                </a:lnTo>
                <a:lnTo>
                  <a:pt x="0" y="1070191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594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3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683842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091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two lines /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Headline in </a:t>
            </a:r>
            <a:r>
              <a:rPr lang="de-DE" noProof="0" dirty="0" err="1"/>
              <a:t>CorpoS</a:t>
            </a:r>
            <a:r>
              <a:rPr lang="de-DE" noProof="0" dirty="0"/>
              <a:t> (Textkörper) 35 pt.</a:t>
            </a:r>
            <a:br>
              <a:rPr lang="de-DE" noProof="0" dirty="0"/>
            </a:br>
            <a:r>
              <a:rPr lang="de-DE" noProof="0" dirty="0"/>
              <a:t>über zwei Zeilen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Text oder Inhalt einfügen in </a:t>
            </a:r>
            <a:r>
              <a:rPr lang="de-DE" noProof="0" dirty="0" err="1"/>
              <a:t>CorpoS</a:t>
            </a:r>
            <a:r>
              <a:rPr lang="de-DE" noProof="0" dirty="0"/>
              <a:t> (Body) 24 pt. (Mark-</a:t>
            </a:r>
            <a:r>
              <a:rPr lang="de-DE" noProof="0" dirty="0" err="1"/>
              <a:t>ups</a:t>
            </a:r>
            <a:r>
              <a:rPr lang="de-DE" noProof="0" dirty="0"/>
              <a:t> in Fett) </a:t>
            </a:r>
            <a:r>
              <a:rPr lang="de-DE" dirty="0"/>
              <a:t>// für Zusammenfassung oder kurzes Highlight: Start // Absatz // Listenebene erhöhen</a:t>
            </a:r>
          </a:p>
          <a:p>
            <a:pPr lvl="1"/>
            <a:r>
              <a:rPr lang="de-DE" dirty="0"/>
              <a:t>Zweite Ebene (Zusammenfassung oder kurzes Highlight)</a:t>
            </a:r>
          </a:p>
          <a:p>
            <a:pPr lvl="2"/>
            <a:r>
              <a:rPr lang="de-DE" dirty="0"/>
              <a:t>Dritte Ebene </a:t>
            </a:r>
          </a:p>
          <a:p>
            <a:pPr lvl="3"/>
            <a:r>
              <a:rPr lang="de-DE" dirty="0"/>
              <a:t>Vierte Ebene </a:t>
            </a:r>
          </a:p>
          <a:p>
            <a:pPr lvl="4"/>
            <a:r>
              <a:rPr lang="de-DE" dirty="0"/>
              <a:t>Fünfte Ebene </a:t>
            </a:r>
          </a:p>
          <a:p>
            <a:pPr lvl="5"/>
            <a:r>
              <a:rPr lang="de-DE" dirty="0"/>
              <a:t>Sechste Ebene </a:t>
            </a:r>
          </a:p>
          <a:p>
            <a:pPr lvl="6"/>
            <a:r>
              <a:rPr lang="de-DE" dirty="0"/>
              <a:t>Siebte Ebene </a:t>
            </a:r>
          </a:p>
          <a:p>
            <a:pPr lvl="7"/>
            <a:r>
              <a:rPr lang="de-DE" dirty="0"/>
              <a:t>Achte Ebene </a:t>
            </a:r>
          </a:p>
          <a:p>
            <a:pPr lvl="8"/>
            <a:r>
              <a:rPr lang="de-DE" dirty="0"/>
              <a:t>Neunte Ebene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Seite </a:t>
            </a:r>
            <a:fld id="{52531704-8F80-415D-BD2B-6B9991AE822F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346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. Titel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43483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Bild einfügen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Vortragenden: CorpoS (Textkörper) 35 pt.</a:t>
            </a:r>
            <a:br>
              <a:rPr lang="de-DE" dirty="0"/>
            </a:br>
            <a:r>
              <a:rPr lang="de-DE" dirty="0"/>
              <a:t>Präsentationstitel in zwei oder drei </a:t>
            </a:r>
            <a:br>
              <a:rPr lang="de-DE" dirty="0"/>
            </a:br>
            <a:r>
              <a:rPr lang="de-DE" dirty="0"/>
              <a:t>Zeilen Text, </a:t>
            </a:r>
            <a:r>
              <a:rPr lang="de-DE" dirty="0" err="1"/>
              <a:t>dd</a:t>
            </a:r>
            <a:r>
              <a:rPr lang="de-DE" dirty="0"/>
              <a:t>. </a:t>
            </a:r>
            <a:r>
              <a:rPr lang="de-DE" dirty="0" err="1"/>
              <a:t>mmmm</a:t>
            </a:r>
            <a:r>
              <a:rPr lang="de-DE" dirty="0"/>
              <a:t> </a:t>
            </a:r>
            <a:r>
              <a:rPr lang="de-DE" dirty="0" err="1"/>
              <a:t>yyyy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15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folie ohne Bür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noProof="0" dirty="0"/>
              <a:t>Headline für Agenda in CorpoS (Textkörper) 35 pt. </a:t>
            </a:r>
            <a:br>
              <a:rPr lang="de-DE" noProof="0" dirty="0"/>
            </a:br>
            <a:r>
              <a:rPr lang="de-DE" noProof="0" dirty="0"/>
              <a:t>in ein oder zwei Zeilen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 baseline="0"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Agenda Punkt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 </a:t>
            </a:r>
          </a:p>
          <a:p>
            <a:pPr lvl="3"/>
            <a:r>
              <a:rPr lang="de-DE" dirty="0"/>
              <a:t>Vierte Ebene </a:t>
            </a:r>
          </a:p>
          <a:p>
            <a:pPr lvl="4"/>
            <a:r>
              <a:rPr lang="de-DE" dirty="0"/>
              <a:t>Fünfte Ebene </a:t>
            </a:r>
          </a:p>
          <a:p>
            <a:pPr lvl="5"/>
            <a:r>
              <a:rPr lang="de-DE" dirty="0"/>
              <a:t>Sechste Ebene </a:t>
            </a:r>
          </a:p>
          <a:p>
            <a:pPr lvl="6"/>
            <a:r>
              <a:rPr lang="de-DE" dirty="0"/>
              <a:t>Siebte Ebene </a:t>
            </a:r>
          </a:p>
          <a:p>
            <a:pPr lvl="7"/>
            <a:r>
              <a:rPr lang="de-DE" dirty="0"/>
              <a:t>Achte Ebene </a:t>
            </a:r>
          </a:p>
          <a:p>
            <a:pPr lvl="8"/>
            <a:r>
              <a:rPr lang="de-DE" dirty="0"/>
              <a:t>Neunte Ebene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Seite </a:t>
            </a:r>
            <a:fld id="{52531704-8F80-415D-BD2B-6B9991AE822F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432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DI-Lama Project Update | Phani Sarraju | 4.Sep.2018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A7E8-C565-46EF-B2C2-0D5C00F1D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04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683842"/>
          </a:xfrm>
        </p:spPr>
        <p:txBody>
          <a:bodyPr/>
          <a:lstStyle/>
          <a:p>
            <a:r>
              <a:rPr lang="de-DE" noProof="0" dirty="0"/>
              <a:t>Headline in </a:t>
            </a:r>
            <a:r>
              <a:rPr lang="de-DE" noProof="0" dirty="0" err="1"/>
              <a:t>CorpoS</a:t>
            </a:r>
            <a:r>
              <a:rPr lang="de-DE" noProof="0" dirty="0"/>
              <a:t> (Textkörper) 35 pt.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671" y="1233203"/>
            <a:ext cx="10930832" cy="525463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Text oder Inhalt einfügen in </a:t>
            </a:r>
            <a:r>
              <a:rPr lang="de-DE" noProof="0" dirty="0"/>
              <a:t>CorpoS (Body) 24 pt. (mark-</a:t>
            </a:r>
            <a:r>
              <a:rPr lang="de-DE" noProof="0" dirty="0" err="1"/>
              <a:t>ups</a:t>
            </a:r>
            <a:r>
              <a:rPr lang="de-DE" noProof="0" dirty="0"/>
              <a:t> in Fett) </a:t>
            </a:r>
            <a:r>
              <a:rPr lang="de-DE" dirty="0"/>
              <a:t>// für Zusammenfassung oder kurzes Highlight: Start // Absatz // Listenebene erhöhen</a:t>
            </a:r>
          </a:p>
          <a:p>
            <a:pPr lvl="1"/>
            <a:r>
              <a:rPr lang="de-DE" dirty="0"/>
              <a:t>Zweite Ebene (Zusammenfassung oder kurzes Highlight)</a:t>
            </a:r>
          </a:p>
          <a:p>
            <a:pPr lvl="2"/>
            <a:r>
              <a:rPr lang="de-DE" dirty="0"/>
              <a:t>Dritte Ebene </a:t>
            </a:r>
          </a:p>
          <a:p>
            <a:pPr lvl="3"/>
            <a:r>
              <a:rPr lang="de-DE" dirty="0"/>
              <a:t>Vierte Ebene </a:t>
            </a:r>
          </a:p>
          <a:p>
            <a:pPr lvl="4"/>
            <a:r>
              <a:rPr lang="de-DE" dirty="0"/>
              <a:t>Fünfte Ebene </a:t>
            </a:r>
          </a:p>
          <a:p>
            <a:pPr lvl="5"/>
            <a:r>
              <a:rPr lang="de-DE" dirty="0"/>
              <a:t>Sechste Ebene </a:t>
            </a:r>
          </a:p>
          <a:p>
            <a:pPr lvl="6"/>
            <a:r>
              <a:rPr lang="de-DE" dirty="0"/>
              <a:t>Siebte Ebene </a:t>
            </a:r>
          </a:p>
          <a:p>
            <a:pPr lvl="7"/>
            <a:r>
              <a:rPr lang="de-DE" dirty="0"/>
              <a:t>Achte Ebene </a:t>
            </a:r>
          </a:p>
          <a:p>
            <a:pPr lvl="8"/>
            <a:r>
              <a:rPr lang="de-DE" dirty="0"/>
              <a:t>Neunte Ebene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DI-Lama Project Update | Phani Sarraju | 4.Sep.2018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Seite </a:t>
            </a:r>
            <a:fld id="{52531704-8F80-415D-BD2B-6B9991AE822F}" type="slidenum">
              <a:rPr lang="de-DE" smtClean="0">
                <a:solidFill>
                  <a:prstClr val="black"/>
                </a:solidFill>
              </a:rPr>
              <a:pPr/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417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5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dd. </a:t>
            </a:r>
            <a:r>
              <a:rPr lang="en-GB" dirty="0" err="1" smtClean="0"/>
              <a:t>mmmm</a:t>
            </a:r>
            <a:r>
              <a:rPr lang="en-GB" dirty="0" smtClean="0"/>
              <a:t>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3" y="790854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0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2 lines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11" y="1504601"/>
            <a:ext cx="5465538" cy="4876871"/>
          </a:xfrm>
        </p:spPr>
        <p:txBody>
          <a:bodyPr/>
          <a:lstStyle>
            <a:lvl1pPr marL="197865" indent="-197865">
              <a:defRPr baseline="0"/>
            </a:lvl1pPr>
            <a:lvl2pPr marL="467992" indent="-252241">
              <a:defRPr/>
            </a:lvl2pPr>
            <a:lvl3pPr marL="663121" indent="-180852">
              <a:defRPr/>
            </a:lvl3pPr>
            <a:lvl4pPr marL="875701" indent="-223685">
              <a:defRPr/>
            </a:lvl4pPr>
            <a:lvl5pPr marL="1043861" indent="-152296">
              <a:defRPr/>
            </a:lvl5pPr>
          </a:lstStyle>
          <a:p>
            <a:pPr lvl="0"/>
            <a:r>
              <a:rPr lang="en-GB" noProof="0" dirty="0" smtClean="0"/>
              <a:t>Insert content or text in </a:t>
            </a:r>
            <a:r>
              <a:rPr lang="en-GB" noProof="0" dirty="0" err="1" smtClean="0"/>
              <a:t>Corpo</a:t>
            </a:r>
            <a:r>
              <a:rPr lang="en-GB" noProof="0" dirty="0" smtClean="0"/>
              <a:t> S (Body) 24 pt. (Mark-ups in Bold) // for conclusion, summary or short highlight: Home // Paragraph// Increase List Level</a:t>
            </a:r>
          </a:p>
          <a:p>
            <a:pPr lvl="1"/>
            <a:r>
              <a:rPr lang="en-GB" noProof="0" dirty="0" smtClean="0"/>
              <a:t>Second level (Conclusion, summary or short highlight)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r>
              <a:rPr lang="en-US" smtClean="0"/>
              <a:t>DI-Lama Project Update | Phani Sarraju | 4.Sep.2018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163005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 2 lines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10" y="1504601"/>
            <a:ext cx="10930870" cy="4876871"/>
          </a:xfrm>
        </p:spPr>
        <p:txBody>
          <a:bodyPr/>
          <a:lstStyle>
            <a:lvl1pPr marL="197865" indent="-197865">
              <a:defRPr baseline="0"/>
            </a:lvl1pPr>
            <a:lvl2pPr marL="467992" indent="-252241">
              <a:defRPr/>
            </a:lvl2pPr>
            <a:lvl3pPr marL="663121" indent="-180852">
              <a:defRPr/>
            </a:lvl3pPr>
            <a:lvl4pPr marL="875701" indent="-223685">
              <a:defRPr/>
            </a:lvl4pPr>
            <a:lvl5pPr marL="1043861" indent="-152296">
              <a:defRPr/>
            </a:lvl5pPr>
          </a:lstStyle>
          <a:p>
            <a:pPr lvl="0"/>
            <a:r>
              <a:rPr lang="en-GB" noProof="0" dirty="0" smtClean="0"/>
              <a:t>Insert content or text in </a:t>
            </a:r>
            <a:r>
              <a:rPr lang="en-GB" noProof="0" dirty="0" err="1" smtClean="0"/>
              <a:t>Corpo</a:t>
            </a:r>
            <a:r>
              <a:rPr lang="en-GB" noProof="0" dirty="0" smtClean="0"/>
              <a:t> S (Body) 24 pt. (Mark-ups in Bold) // for conclusion, summary or short highlight: Home // Paragraph// Increase List Level</a:t>
            </a:r>
          </a:p>
          <a:p>
            <a:pPr lvl="1"/>
            <a:r>
              <a:rPr lang="en-GB" noProof="0" dirty="0" smtClean="0"/>
              <a:t>Second level (Conclusion, summary or short highlight)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r>
              <a:rPr lang="en-US" smtClean="0"/>
              <a:t>DI-Lama Project Update | Phani Sarraju | 4.Sep.2018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69217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0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1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2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3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4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6" name="Buerstung O_S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-1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2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2031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2 lines //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r>
              <a:rPr lang="en-US" smtClean="0"/>
              <a:t>DI-Lama Project Update | Phani Sarraju | 4.Sep.2018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28085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</a:t>
            </a:r>
            <a:r>
              <a:rPr lang="en-GB" noProof="0" dirty="0" err="1" smtClean="0"/>
              <a:t>CorpoS</a:t>
            </a:r>
            <a:r>
              <a:rPr lang="en-GB" noProof="0" dirty="0" smtClean="0"/>
              <a:t>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DI-Lama Project Update | Phani Sarraju | 4.Sep.2018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197861" indent="-197861">
              <a:lnSpc>
                <a:spcPct val="85000"/>
              </a:lnSpc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198299" indent="-198299">
              <a:lnSpc>
                <a:spcPct val="85000"/>
              </a:lnSpc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190367" indent="-190367">
              <a:lnSpc>
                <a:spcPct val="85000"/>
              </a:lnSpc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182435" indent="-182435">
              <a:lnSpc>
                <a:spcPct val="85000"/>
              </a:lnSpc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152294" indent="-152294">
              <a:lnSpc>
                <a:spcPct val="85000"/>
              </a:lnSpc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748" indent="-359748">
              <a:lnSpc>
                <a:spcPct val="85000"/>
              </a:lnSpc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748" indent="-359748">
              <a:lnSpc>
                <a:spcPct val="85000"/>
              </a:lnSpc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748" indent="-359748">
              <a:lnSpc>
                <a:spcPct val="85000"/>
              </a:lnSpc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748" indent="-359748">
              <a:lnSpc>
                <a:spcPct val="85000"/>
              </a:lnSpc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6366944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2/4 brush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Referent’s name: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 Presentation title</a:t>
            </a:r>
            <a:br>
              <a:rPr lang="en-US" dirty="0" smtClean="0"/>
            </a:br>
            <a:r>
              <a:rPr lang="en-US" dirty="0" smtClean="0"/>
              <a:t>in two or more lines of text, dd. </a:t>
            </a:r>
            <a:r>
              <a:rPr lang="en-US" dirty="0" err="1" smtClean="0"/>
              <a:t>mmmm</a:t>
            </a:r>
            <a:r>
              <a:rPr lang="en-US" dirty="0" smtClean="0"/>
              <a:t> </a:t>
            </a:r>
            <a:r>
              <a:rPr lang="en-US" dirty="0" err="1" smtClean="0"/>
              <a:t>yyyy</a:t>
            </a:r>
            <a:endParaRPr lang="en-US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pic>
        <p:nvPicPr>
          <p:cNvPr id="4" name="Wortmarke DAIMLER" descr="Daimler_RGB_100m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24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3173783"/>
              </p:ext>
            </p:extLst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98" name="think-cell スライド" r:id="rId4" imgW="395" imgH="394" progId="TCLayout.ActiveDocument.1">
                  <p:embed/>
                </p:oleObj>
              </mc:Choice>
              <mc:Fallback>
                <p:oleObj name="think-cell スライド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9671" y="1504603"/>
            <a:ext cx="10930387" cy="48756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333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8606468"/>
              </p:ext>
            </p:extLst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4" name="think-cell スライド" r:id="rId5" imgW="395" imgH="394" progId="TCLayout.ActiveDocument.1">
                  <p:embed/>
                </p:oleObj>
              </mc:Choice>
              <mc:Fallback>
                <p:oleObj name="think-cell スライド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5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5604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041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for Agenda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 </a:t>
            </a:r>
            <a:br>
              <a:rPr lang="en-US" noProof="0" dirty="0" smtClean="0"/>
            </a:br>
            <a:r>
              <a:rPr lang="en-US" noProof="0" dirty="0" smtClean="0"/>
              <a:t>one or two lines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lnSpc>
                <a:spcPct val="100000"/>
              </a:lnSpc>
              <a:spcBef>
                <a:spcPts val="300"/>
              </a:spcBef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Agenda point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Sevens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345572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5332919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22" name="think-cell スライド" r:id="rId4" imgW="395" imgH="394" progId="TCLayout.ActiveDocument.1">
                  <p:embed/>
                </p:oleObj>
              </mc:Choice>
              <mc:Fallback>
                <p:oleObj name="think-cell スライド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17" y="576000"/>
            <a:ext cx="10620553" cy="385200"/>
          </a:xfrm>
        </p:spPr>
        <p:txBody>
          <a:bodyPr/>
          <a:lstStyle>
            <a:lvl1pPr>
              <a:defRPr>
                <a:solidFill>
                  <a:srgbClr val="1226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79817" y="2019600"/>
            <a:ext cx="10620553" cy="4269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79817" y="968400"/>
            <a:ext cx="10620553" cy="3852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799" b="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9E9E9E"/>
          </a:solidFill>
          <a:ln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3498" b="0" i="0" baseline="0" dirty="0" err="1" smtClean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 // for conclusion, summary or short highlight: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(Conclusion, summary or short highlight)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Sevens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7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7">
                <a:latin typeface="+mn-lt"/>
              </a:defRPr>
            </a:lvl2pPr>
            <a:lvl3pPr marL="0" indent="0" algn="l">
              <a:spcBef>
                <a:spcPts val="0"/>
              </a:spcBef>
              <a:defRPr sz="1197">
                <a:latin typeface="+mn-lt"/>
              </a:defRPr>
            </a:lvl3pPr>
            <a:lvl4pPr marL="0" indent="0" algn="l">
              <a:spcBef>
                <a:spcPts val="0"/>
              </a:spcBef>
              <a:defRPr sz="1197">
                <a:latin typeface="+mn-lt"/>
              </a:defRPr>
            </a:lvl4pPr>
            <a:lvl5pPr marL="0" indent="0" algn="l">
              <a:spcBef>
                <a:spcPts val="0"/>
              </a:spcBef>
              <a:defRPr sz="1197">
                <a:latin typeface="+mn-lt"/>
              </a:defRPr>
            </a:lvl5pPr>
            <a:lvl6pPr marL="0" indent="0" algn="l">
              <a:spcBef>
                <a:spcPts val="0"/>
              </a:spcBef>
              <a:defRPr sz="1197">
                <a:latin typeface="+mn-lt"/>
              </a:defRPr>
            </a:lvl6pPr>
            <a:lvl7pPr marL="0" indent="0" algn="l">
              <a:spcBef>
                <a:spcPts val="0"/>
              </a:spcBef>
              <a:defRPr sz="1197">
                <a:latin typeface="+mn-lt"/>
              </a:defRPr>
            </a:lvl7pPr>
            <a:lvl8pPr marL="0" indent="0" algn="l">
              <a:spcBef>
                <a:spcPts val="0"/>
              </a:spcBef>
              <a:defRPr sz="1197">
                <a:latin typeface="+mn-lt"/>
              </a:defRPr>
            </a:lvl8pPr>
            <a:lvl9pPr marL="0" indent="0" algn="l">
              <a:spcBef>
                <a:spcPts val="0"/>
              </a:spcBef>
              <a:defRPr sz="1197">
                <a:latin typeface="+mn-lt"/>
              </a:defRPr>
            </a:lvl9pPr>
          </a:lstStyle>
          <a:p>
            <a:pPr algn="r" defTabSz="1087763"/>
            <a:r>
              <a:rPr lang="en-US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 algn="r" defTabSz="108776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82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with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19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31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33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34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36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37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38" name="Listenebene erhöhen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9" name="Listenebene verringern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2" name="Buerstung U_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0" y="1"/>
            <a:ext cx="12190450" cy="6490342"/>
          </a:xfrm>
          <a:prstGeom prst="rect">
            <a:avLst/>
          </a:prstGeom>
        </p:spPr>
      </p:pic>
      <p:sp>
        <p:nvSpPr>
          <p:cNvPr id="20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323" y="288859"/>
            <a:ext cx="10932455" cy="114885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CorpoS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30117" y="1504603"/>
            <a:ext cx="10931023" cy="3386305"/>
          </a:xfrm>
          <a:custGeom>
            <a:avLst/>
            <a:gdLst>
              <a:gd name="connsiteX0" fmla="*/ 0 w 10936081"/>
              <a:gd name="connsiteY0" fmla="*/ 0 h 3384000"/>
              <a:gd name="connsiteX1" fmla="*/ 10936081 w 10936081"/>
              <a:gd name="connsiteY1" fmla="*/ 0 h 3384000"/>
              <a:gd name="connsiteX2" fmla="*/ 10936081 w 10936081"/>
              <a:gd name="connsiteY2" fmla="*/ 3384000 h 3384000"/>
              <a:gd name="connsiteX3" fmla="*/ 0 w 10936081"/>
              <a:gd name="connsiteY3" fmla="*/ 3384000 h 3384000"/>
              <a:gd name="connsiteX4" fmla="*/ 0 w 10936081"/>
              <a:gd name="connsiteY4" fmla="*/ 0 h 3384000"/>
              <a:gd name="connsiteX0" fmla="*/ 0 w 10936081"/>
              <a:gd name="connsiteY0" fmla="*/ 0 h 3387089"/>
              <a:gd name="connsiteX1" fmla="*/ 10936081 w 10936081"/>
              <a:gd name="connsiteY1" fmla="*/ 0 h 3387089"/>
              <a:gd name="connsiteX2" fmla="*/ 10936081 w 10936081"/>
              <a:gd name="connsiteY2" fmla="*/ 3384000 h 3387089"/>
              <a:gd name="connsiteX3" fmla="*/ 2006076 w 10936081"/>
              <a:gd name="connsiteY3" fmla="*/ 3387089 h 3387089"/>
              <a:gd name="connsiteX4" fmla="*/ 0 w 10936081"/>
              <a:gd name="connsiteY4" fmla="*/ 3384000 h 3387089"/>
              <a:gd name="connsiteX5" fmla="*/ 0 w 10936081"/>
              <a:gd name="connsiteY5" fmla="*/ 0 h 3387089"/>
              <a:gd name="connsiteX0" fmla="*/ 0 w 10936716"/>
              <a:gd name="connsiteY0" fmla="*/ 0 h 3387089"/>
              <a:gd name="connsiteX1" fmla="*/ 10936081 w 10936716"/>
              <a:gd name="connsiteY1" fmla="*/ 0 h 3387089"/>
              <a:gd name="connsiteX2" fmla="*/ 10936716 w 10936716"/>
              <a:gd name="connsiteY2" fmla="*/ 2556509 h 3387089"/>
              <a:gd name="connsiteX3" fmla="*/ 10936081 w 10936716"/>
              <a:gd name="connsiteY3" fmla="*/ 3384000 h 3387089"/>
              <a:gd name="connsiteX4" fmla="*/ 2006076 w 10936716"/>
              <a:gd name="connsiteY4" fmla="*/ 3387089 h 3387089"/>
              <a:gd name="connsiteX5" fmla="*/ 0 w 10936716"/>
              <a:gd name="connsiteY5" fmla="*/ 3384000 h 3387089"/>
              <a:gd name="connsiteX6" fmla="*/ 0 w 10936716"/>
              <a:gd name="connsiteY6" fmla="*/ 0 h 3387089"/>
              <a:gd name="connsiteX0" fmla="*/ 0 w 10936716"/>
              <a:gd name="connsiteY0" fmla="*/ 0 h 3387089"/>
              <a:gd name="connsiteX1" fmla="*/ 10936081 w 10936716"/>
              <a:gd name="connsiteY1" fmla="*/ 0 h 3387089"/>
              <a:gd name="connsiteX2" fmla="*/ 10936716 w 10936716"/>
              <a:gd name="connsiteY2" fmla="*/ 2556509 h 3387089"/>
              <a:gd name="connsiteX3" fmla="*/ 2006076 w 10936716"/>
              <a:gd name="connsiteY3" fmla="*/ 3387089 h 3387089"/>
              <a:gd name="connsiteX4" fmla="*/ 0 w 10936716"/>
              <a:gd name="connsiteY4" fmla="*/ 3384000 h 3387089"/>
              <a:gd name="connsiteX5" fmla="*/ 0 w 10936716"/>
              <a:gd name="connsiteY5" fmla="*/ 0 h 3387089"/>
              <a:gd name="connsiteX0" fmla="*/ 0 w 10936716"/>
              <a:gd name="connsiteY0" fmla="*/ 0 h 3387089"/>
              <a:gd name="connsiteX1" fmla="*/ 10936081 w 10936716"/>
              <a:gd name="connsiteY1" fmla="*/ 0 h 3387089"/>
              <a:gd name="connsiteX2" fmla="*/ 10936716 w 10936716"/>
              <a:gd name="connsiteY2" fmla="*/ 2556509 h 3387089"/>
              <a:gd name="connsiteX3" fmla="*/ 2006076 w 10936716"/>
              <a:gd name="connsiteY3" fmla="*/ 3387089 h 3387089"/>
              <a:gd name="connsiteX4" fmla="*/ 0 w 10936716"/>
              <a:gd name="connsiteY4" fmla="*/ 3384000 h 3387089"/>
              <a:gd name="connsiteX5" fmla="*/ 0 w 10936716"/>
              <a:gd name="connsiteY5" fmla="*/ 0 h 338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716" h="3387089">
                <a:moveTo>
                  <a:pt x="0" y="0"/>
                </a:moveTo>
                <a:lnTo>
                  <a:pt x="10936081" y="0"/>
                </a:lnTo>
                <a:cubicBezTo>
                  <a:pt x="10936293" y="852170"/>
                  <a:pt x="10936504" y="1704339"/>
                  <a:pt x="10936716" y="2556509"/>
                </a:cubicBezTo>
                <a:lnTo>
                  <a:pt x="2006076" y="3387089"/>
                </a:lnTo>
                <a:lnTo>
                  <a:pt x="0" y="3384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</p:txBody>
      </p:sp>
    </p:spTree>
    <p:extLst>
      <p:ext uri="{BB962C8B-B14F-4D97-AF65-F5344CB8AC3E}">
        <p14:creationId xmlns:p14="http://schemas.microsoft.com/office/powerpoint/2010/main" val="25817322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331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3/4 brushed withou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894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3/4 brushed with imag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763324"/>
          </a:xfr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Referent’s name: </a:t>
            </a:r>
            <a:r>
              <a:rPr lang="en-US" noProof="0" dirty="0" err="1"/>
              <a:t>CorpoS</a:t>
            </a:r>
            <a:r>
              <a:rPr lang="en-US" noProof="0" dirty="0"/>
              <a:t> </a:t>
            </a:r>
            <a:r>
              <a:rPr lang="en-US" dirty="0"/>
              <a:t>(Body) 35 pt.</a:t>
            </a:r>
            <a:br>
              <a:rPr lang="en-US" dirty="0"/>
            </a:br>
            <a:r>
              <a:rPr lang="en-US" dirty="0"/>
              <a:t>Presentation title in two or three </a:t>
            </a:r>
            <a:br>
              <a:rPr lang="en-US" dirty="0"/>
            </a:br>
            <a:r>
              <a:rPr lang="en-US" dirty="0"/>
              <a:t>lines of text, dd. </a:t>
            </a:r>
            <a:r>
              <a:rPr lang="en-US" dirty="0" err="1"/>
              <a:t>mmmm</a:t>
            </a:r>
            <a:r>
              <a:rPr lang="en-US" dirty="0"/>
              <a:t> </a:t>
            </a:r>
            <a:r>
              <a:rPr lang="en-US" dirty="0" err="1"/>
              <a:t>yyyy</a:t>
            </a:r>
            <a:endParaRPr lang="en-US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4" y="3430580"/>
            <a:ext cx="12197647" cy="34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2/4 brush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Referent’s name: </a:t>
            </a:r>
            <a:r>
              <a:rPr lang="en-US" noProof="0" dirty="0" err="1"/>
              <a:t>CorpoS</a:t>
            </a:r>
            <a:r>
              <a:rPr lang="en-US" noProof="0" dirty="0"/>
              <a:t> </a:t>
            </a:r>
            <a:r>
              <a:rPr lang="en-US" dirty="0"/>
              <a:t>(Body) 35 pt. Presentation title</a:t>
            </a:r>
            <a:br>
              <a:rPr lang="en-US" dirty="0"/>
            </a:br>
            <a:r>
              <a:rPr lang="en-US" dirty="0"/>
              <a:t>in two or more lines of text, dd. </a:t>
            </a:r>
            <a:r>
              <a:rPr lang="en-US" dirty="0" err="1"/>
              <a:t>mmmm</a:t>
            </a:r>
            <a:r>
              <a:rPr lang="en-US" dirty="0"/>
              <a:t> </a:t>
            </a:r>
            <a:r>
              <a:rPr lang="en-US" dirty="0" err="1"/>
              <a:t>yyyy</a:t>
            </a:r>
            <a:endParaRPr lang="en-US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50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4" name="think-cell スライド" r:id="rId4" imgW="530" imgH="531" progId="TCLayout.ActiveDocument.1">
                  <p:embed/>
                </p:oleObj>
              </mc:Choice>
              <mc:Fallback>
                <p:oleObj name="think-cell スライド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/>
              <a:t>Headline in </a:t>
            </a:r>
            <a:r>
              <a:rPr lang="en-US" noProof="0" dirty="0" err="1"/>
              <a:t>CorpoS</a:t>
            </a:r>
            <a:r>
              <a:rPr lang="en-US" noProof="0" dirty="0"/>
              <a:t> (Body) 35 pt.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9671" y="1504603"/>
            <a:ext cx="10930387" cy="48756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844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18" name="think-cell スライド" r:id="rId4" imgW="530" imgH="531" progId="TCLayout.ActiveDocument.1">
                  <p:embed/>
                </p:oleObj>
              </mc:Choice>
              <mc:Fallback>
                <p:oleObj name="think-cell スライド" r:id="rId4" imgW="530" imgH="53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/>
              <a:t>Headline in </a:t>
            </a:r>
            <a:r>
              <a:rPr lang="en-US" noProof="0" dirty="0" err="1"/>
              <a:t>CorpoS</a:t>
            </a:r>
            <a:r>
              <a:rPr lang="en-US" noProof="0" dirty="0"/>
              <a:t> (Body) 35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11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655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Headline for Agenda in </a:t>
            </a:r>
            <a:r>
              <a:rPr lang="en-US" noProof="0" dirty="0" err="1"/>
              <a:t>CorpoS</a:t>
            </a:r>
            <a:r>
              <a:rPr lang="en-US" noProof="0" dirty="0"/>
              <a:t> (Body) 35 pt. </a:t>
            </a:r>
            <a:br>
              <a:rPr lang="en-US" noProof="0" dirty="0"/>
            </a:br>
            <a:r>
              <a:rPr lang="en-US" noProof="0" dirty="0"/>
              <a:t>one or two lines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lnSpc>
                <a:spcPct val="100000"/>
              </a:lnSpc>
              <a:spcBef>
                <a:spcPts val="300"/>
              </a:spcBef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Insert Agenda point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Sevens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8087107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/3 brushed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uerstung U_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0" y="1"/>
            <a:ext cx="12190450" cy="6524627"/>
          </a:xfrm>
          <a:prstGeom prst="rect">
            <a:avLst/>
          </a:prstGeom>
        </p:spPr>
      </p:pic>
      <p:sp>
        <p:nvSpPr>
          <p:cNvPr id="20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323" y="288859"/>
            <a:ext cx="10932455" cy="114885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Headline for Agenda in </a:t>
            </a:r>
            <a:r>
              <a:rPr lang="en-US" noProof="0" dirty="0" err="1"/>
              <a:t>CorpoS</a:t>
            </a:r>
            <a:r>
              <a:rPr lang="en-US" noProof="0" dirty="0"/>
              <a:t> (Body) 35 pt. </a:t>
            </a:r>
            <a:br>
              <a:rPr lang="en-US" noProof="0" dirty="0"/>
            </a:br>
            <a:r>
              <a:rPr lang="en-US" noProof="0" dirty="0"/>
              <a:t>one or two lines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30116" y="1504603"/>
            <a:ext cx="10930388" cy="3759916"/>
          </a:xfrm>
        </p:spPr>
        <p:txBody>
          <a:bodyPr/>
          <a:lstStyle>
            <a:lvl1pPr marL="359820" indent="-359820">
              <a:lnSpc>
                <a:spcPct val="100000"/>
              </a:lnSpc>
              <a:spcBef>
                <a:spcPts val="300"/>
              </a:spcBef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Insert Agenda point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Sevens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2064429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3/4 brushed withou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ortmarke DAIMLER" descr="Daimler_RGB_100m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123" y="612195"/>
            <a:ext cx="786882" cy="787110"/>
          </a:xfrm>
          <a:prstGeom prst="rect">
            <a:avLst/>
          </a:prstGeom>
        </p:spPr>
      </p:pic>
      <p:pic>
        <p:nvPicPr>
          <p:cNvPr id="5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03" y="3490785"/>
            <a:ext cx="3790626" cy="2443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6071" y="3500672"/>
            <a:ext cx="2692224" cy="2419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842" y="3672662"/>
            <a:ext cx="2936748" cy="2321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913" y="3474471"/>
            <a:ext cx="3571999" cy="2834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325" y="3766280"/>
            <a:ext cx="2313152" cy="25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462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9671" y="1504603"/>
            <a:ext cx="10930387" cy="48756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79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CorpoS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78478-C14F-4056-BC7B-D4A0322B8D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7348157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650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6506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for Agenda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 </a:t>
            </a:r>
            <a:br>
              <a:rPr lang="en-US" noProof="0" dirty="0" smtClean="0"/>
            </a:br>
            <a:r>
              <a:rPr lang="en-US" noProof="0" dirty="0" smtClean="0"/>
              <a:t>one or two lines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lnSpc>
                <a:spcPct val="100000"/>
              </a:lnSpc>
              <a:spcBef>
                <a:spcPts val="300"/>
              </a:spcBef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Agenda point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Sevens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81427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827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/ Logo"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66" name="think-cell スライド" r:id="rId5" imgW="360" imgH="360" progId="TCLayout.ActiveDocument.1">
                  <p:embed/>
                </p:oleObj>
              </mc:Choice>
              <mc:Fallback>
                <p:oleObj name="think-cell スライド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4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Ins="0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 smtClean="0"/>
              <a:t>Referent's name: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</a:t>
            </a:r>
            <a:br>
              <a:rPr lang="en-US" dirty="0" smtClean="0"/>
            </a:br>
            <a:r>
              <a:rPr lang="en-US" dirty="0" smtClean="0"/>
              <a:t>Presentation title in two or three </a:t>
            </a:r>
            <a:br>
              <a:rPr lang="en-US" dirty="0" smtClean="0"/>
            </a:br>
            <a:r>
              <a:rPr lang="en-US" dirty="0" smtClean="0"/>
              <a:t>lines of text</a:t>
            </a:r>
            <a:endParaRPr lang="en-US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02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90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Insert content or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 // for conclusion, summary or short highlight: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(Conclusion, summary or short highlight)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Sevens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7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7">
                <a:latin typeface="+mn-lt"/>
              </a:defRPr>
            </a:lvl2pPr>
            <a:lvl3pPr marL="0" indent="0" algn="l">
              <a:spcBef>
                <a:spcPts val="0"/>
              </a:spcBef>
              <a:defRPr sz="1197">
                <a:latin typeface="+mn-lt"/>
              </a:defRPr>
            </a:lvl3pPr>
            <a:lvl4pPr marL="0" indent="0" algn="l">
              <a:spcBef>
                <a:spcPts val="0"/>
              </a:spcBef>
              <a:defRPr sz="1197">
                <a:latin typeface="+mn-lt"/>
              </a:defRPr>
            </a:lvl4pPr>
            <a:lvl5pPr marL="0" indent="0" algn="l">
              <a:spcBef>
                <a:spcPts val="0"/>
              </a:spcBef>
              <a:defRPr sz="1197">
                <a:latin typeface="+mn-lt"/>
              </a:defRPr>
            </a:lvl5pPr>
            <a:lvl6pPr marL="0" indent="0" algn="l">
              <a:spcBef>
                <a:spcPts val="0"/>
              </a:spcBef>
              <a:defRPr sz="1197">
                <a:latin typeface="+mn-lt"/>
              </a:defRPr>
            </a:lvl6pPr>
            <a:lvl7pPr marL="0" indent="0" algn="l">
              <a:spcBef>
                <a:spcPts val="0"/>
              </a:spcBef>
              <a:defRPr sz="1197">
                <a:latin typeface="+mn-lt"/>
              </a:defRPr>
            </a:lvl7pPr>
            <a:lvl8pPr marL="0" indent="0" algn="l">
              <a:spcBef>
                <a:spcPts val="0"/>
              </a:spcBef>
              <a:defRPr sz="1197">
                <a:latin typeface="+mn-lt"/>
              </a:defRPr>
            </a:lvl8pPr>
            <a:lvl9pPr marL="0" indent="0" algn="l">
              <a:spcBef>
                <a:spcPts val="0"/>
              </a:spcBef>
              <a:defRPr sz="1197">
                <a:latin typeface="+mn-lt"/>
              </a:defRPr>
            </a:lvl9pPr>
          </a:lstStyle>
          <a:p>
            <a:pPr algn="r" defTabSz="1087763"/>
            <a:r>
              <a:rPr lang="en-US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US" smtClean="0">
                <a:solidFill>
                  <a:prstClr val="black"/>
                </a:solidFill>
              </a:rPr>
              <a:pPr algn="r" defTabSz="108776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38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117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14" name="think-cell スライド" r:id="rId4" imgW="360" imgH="360" progId="TCLayout.ActiveDocument.1">
                  <p:embed/>
                </p:oleObj>
              </mc:Choice>
              <mc:Fallback>
                <p:oleObj name="think-cell スライド" r:id="rId4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3"/>
            <a:ext cx="10931106" cy="1151733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91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97">
          <p15:clr>
            <a:srgbClr val="FBAE40"/>
          </p15:clr>
        </p15:guide>
        <p15:guide id="2">
          <p15:clr>
            <a:srgbClr val="FBAE40"/>
          </p15:clr>
        </p15:guide>
        <p15:guide id="3" pos="768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98401" y="203184"/>
            <a:ext cx="10194925" cy="215900"/>
          </a:xfrm>
        </p:spPr>
        <p:txBody>
          <a:bodyPr anchor="b" anchorCtr="0"/>
          <a:lstStyle>
            <a:lvl1pPr>
              <a:defRPr sz="1199" b="1">
                <a:solidFill>
                  <a:srgbClr val="0091DA"/>
                </a:solidFill>
              </a:defRPr>
            </a:lvl1pPr>
          </a:lstStyle>
          <a:p>
            <a:pPr lvl="0"/>
            <a:r>
              <a:rPr lang="en-US" dirty="0" smtClean="0"/>
              <a:t>Click to edit Master super 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4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98401" y="203184"/>
            <a:ext cx="10194925" cy="215900"/>
          </a:xfrm>
        </p:spPr>
        <p:txBody>
          <a:bodyPr anchor="b" anchorCtr="0"/>
          <a:lstStyle>
            <a:lvl1pPr>
              <a:defRPr sz="1199" b="1">
                <a:solidFill>
                  <a:srgbClr val="0091DA"/>
                </a:solidFill>
              </a:defRPr>
            </a:lvl1pPr>
          </a:lstStyle>
          <a:p>
            <a:pPr lvl="0"/>
            <a:r>
              <a:rPr lang="en-US" dirty="0" smtClean="0"/>
              <a:t>Click to edit Master super 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9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9" Type="http://schemas.openxmlformats.org/officeDocument/2006/relationships/slideLayout" Target="../slideLayouts/slideLayout183.xml"/><Relationship Id="rId21" Type="http://schemas.openxmlformats.org/officeDocument/2006/relationships/slideLayout" Target="../slideLayouts/slideLayout165.xml"/><Relationship Id="rId34" Type="http://schemas.openxmlformats.org/officeDocument/2006/relationships/slideLayout" Target="../slideLayouts/slideLayout178.xml"/><Relationship Id="rId42" Type="http://schemas.openxmlformats.org/officeDocument/2006/relationships/slideLayout" Target="../slideLayouts/slideLayout186.xml"/><Relationship Id="rId47" Type="http://schemas.openxmlformats.org/officeDocument/2006/relationships/slideLayout" Target="../slideLayouts/slideLayout191.xml"/><Relationship Id="rId50" Type="http://schemas.openxmlformats.org/officeDocument/2006/relationships/slideLayout" Target="../slideLayouts/slideLayout194.xml"/><Relationship Id="rId55" Type="http://schemas.openxmlformats.org/officeDocument/2006/relationships/slideLayout" Target="../slideLayouts/slideLayout199.xml"/><Relationship Id="rId63" Type="http://schemas.openxmlformats.org/officeDocument/2006/relationships/slideLayout" Target="../slideLayouts/slideLayout207.xml"/><Relationship Id="rId68" Type="http://schemas.openxmlformats.org/officeDocument/2006/relationships/slideLayout" Target="../slideLayouts/slideLayout212.xml"/><Relationship Id="rId76" Type="http://schemas.openxmlformats.org/officeDocument/2006/relationships/tags" Target="../tags/tag44.xml"/><Relationship Id="rId7" Type="http://schemas.openxmlformats.org/officeDocument/2006/relationships/slideLayout" Target="../slideLayouts/slideLayout151.xml"/><Relationship Id="rId71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9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slideLayout" Target="../slideLayouts/slideLayout176.xml"/><Relationship Id="rId37" Type="http://schemas.openxmlformats.org/officeDocument/2006/relationships/slideLayout" Target="../slideLayouts/slideLayout181.xml"/><Relationship Id="rId40" Type="http://schemas.openxmlformats.org/officeDocument/2006/relationships/slideLayout" Target="../slideLayouts/slideLayout184.xml"/><Relationship Id="rId45" Type="http://schemas.openxmlformats.org/officeDocument/2006/relationships/slideLayout" Target="../slideLayouts/slideLayout189.xml"/><Relationship Id="rId53" Type="http://schemas.openxmlformats.org/officeDocument/2006/relationships/slideLayout" Target="../slideLayouts/slideLayout197.xml"/><Relationship Id="rId58" Type="http://schemas.openxmlformats.org/officeDocument/2006/relationships/slideLayout" Target="../slideLayouts/slideLayout202.xml"/><Relationship Id="rId66" Type="http://schemas.openxmlformats.org/officeDocument/2006/relationships/slideLayout" Target="../slideLayouts/slideLayout210.xml"/><Relationship Id="rId74" Type="http://schemas.openxmlformats.org/officeDocument/2006/relationships/theme" Target="../theme/theme10.xml"/><Relationship Id="rId79" Type="http://schemas.openxmlformats.org/officeDocument/2006/relationships/image" Target="../media/image29.emf"/><Relationship Id="rId5" Type="http://schemas.openxmlformats.org/officeDocument/2006/relationships/slideLayout" Target="../slideLayouts/slideLayout149.xml"/><Relationship Id="rId61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75.xml"/><Relationship Id="rId44" Type="http://schemas.openxmlformats.org/officeDocument/2006/relationships/slideLayout" Target="../slideLayouts/slideLayout188.xml"/><Relationship Id="rId52" Type="http://schemas.openxmlformats.org/officeDocument/2006/relationships/slideLayout" Target="../slideLayouts/slideLayout196.xml"/><Relationship Id="rId60" Type="http://schemas.openxmlformats.org/officeDocument/2006/relationships/slideLayout" Target="../slideLayouts/slideLayout204.xml"/><Relationship Id="rId65" Type="http://schemas.openxmlformats.org/officeDocument/2006/relationships/slideLayout" Target="../slideLayouts/slideLayout209.xml"/><Relationship Id="rId73" Type="http://schemas.openxmlformats.org/officeDocument/2006/relationships/slideLayout" Target="../slideLayouts/slideLayout217.xml"/><Relationship Id="rId78" Type="http://schemas.openxmlformats.org/officeDocument/2006/relationships/oleObject" Target="../embeddings/oleObject20.bin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slideLayout" Target="../slideLayouts/slideLayout174.xml"/><Relationship Id="rId35" Type="http://schemas.openxmlformats.org/officeDocument/2006/relationships/slideLayout" Target="../slideLayouts/slideLayout179.xml"/><Relationship Id="rId43" Type="http://schemas.openxmlformats.org/officeDocument/2006/relationships/slideLayout" Target="../slideLayouts/slideLayout187.xml"/><Relationship Id="rId48" Type="http://schemas.openxmlformats.org/officeDocument/2006/relationships/slideLayout" Target="../slideLayouts/slideLayout192.xml"/><Relationship Id="rId56" Type="http://schemas.openxmlformats.org/officeDocument/2006/relationships/slideLayout" Target="../slideLayouts/slideLayout200.xml"/><Relationship Id="rId64" Type="http://schemas.openxmlformats.org/officeDocument/2006/relationships/slideLayout" Target="../slideLayouts/slideLayout208.xml"/><Relationship Id="rId69" Type="http://schemas.openxmlformats.org/officeDocument/2006/relationships/slideLayout" Target="../slideLayouts/slideLayout213.xml"/><Relationship Id="rId77" Type="http://schemas.openxmlformats.org/officeDocument/2006/relationships/tags" Target="../tags/tag45.xml"/><Relationship Id="rId8" Type="http://schemas.openxmlformats.org/officeDocument/2006/relationships/slideLayout" Target="../slideLayouts/slideLayout152.xml"/><Relationship Id="rId51" Type="http://schemas.openxmlformats.org/officeDocument/2006/relationships/slideLayout" Target="../slideLayouts/slideLayout195.xml"/><Relationship Id="rId72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slideLayout" Target="../slideLayouts/slideLayout177.xml"/><Relationship Id="rId38" Type="http://schemas.openxmlformats.org/officeDocument/2006/relationships/slideLayout" Target="../slideLayouts/slideLayout182.xml"/><Relationship Id="rId46" Type="http://schemas.openxmlformats.org/officeDocument/2006/relationships/slideLayout" Target="../slideLayouts/slideLayout190.xml"/><Relationship Id="rId59" Type="http://schemas.openxmlformats.org/officeDocument/2006/relationships/slideLayout" Target="../slideLayouts/slideLayout203.xml"/><Relationship Id="rId67" Type="http://schemas.openxmlformats.org/officeDocument/2006/relationships/slideLayout" Target="../slideLayouts/slideLayout211.xml"/><Relationship Id="rId20" Type="http://schemas.openxmlformats.org/officeDocument/2006/relationships/slideLayout" Target="../slideLayouts/slideLayout164.xml"/><Relationship Id="rId41" Type="http://schemas.openxmlformats.org/officeDocument/2006/relationships/slideLayout" Target="../slideLayouts/slideLayout185.xml"/><Relationship Id="rId54" Type="http://schemas.openxmlformats.org/officeDocument/2006/relationships/slideLayout" Target="../slideLayouts/slideLayout198.xml"/><Relationship Id="rId62" Type="http://schemas.openxmlformats.org/officeDocument/2006/relationships/slideLayout" Target="../slideLayouts/slideLayout206.xml"/><Relationship Id="rId70" Type="http://schemas.openxmlformats.org/officeDocument/2006/relationships/slideLayout" Target="../slideLayouts/slideLayout214.xml"/><Relationship Id="rId75" Type="http://schemas.openxmlformats.org/officeDocument/2006/relationships/vmlDrawing" Target="../drawings/vmlDrawing19.v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36" Type="http://schemas.openxmlformats.org/officeDocument/2006/relationships/slideLayout" Target="../slideLayouts/slideLayout180.xml"/><Relationship Id="rId49" Type="http://schemas.openxmlformats.org/officeDocument/2006/relationships/slideLayout" Target="../slideLayouts/slideLayout193.xml"/><Relationship Id="rId57" Type="http://schemas.openxmlformats.org/officeDocument/2006/relationships/slideLayout" Target="../slideLayouts/slideLayout20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13" Type="http://schemas.openxmlformats.org/officeDocument/2006/relationships/oleObject" Target="../embeddings/oleObject77.bin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ags" Target="../tags/tag141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tags" Target="../tags/tag140.xml"/><Relationship Id="rId5" Type="http://schemas.openxmlformats.org/officeDocument/2006/relationships/slideLayout" Target="../slideLayouts/slideLayout222.xml"/><Relationship Id="rId15" Type="http://schemas.openxmlformats.org/officeDocument/2006/relationships/image" Target="../media/image25.png"/><Relationship Id="rId10" Type="http://schemas.openxmlformats.org/officeDocument/2006/relationships/tags" Target="../tags/tag139.xml"/><Relationship Id="rId4" Type="http://schemas.openxmlformats.org/officeDocument/2006/relationships/slideLayout" Target="../slideLayouts/slideLayout221.xml"/><Relationship Id="rId9" Type="http://schemas.openxmlformats.org/officeDocument/2006/relationships/vmlDrawing" Target="../drawings/vmlDrawing76.vml"/><Relationship Id="rId14" Type="http://schemas.openxmlformats.org/officeDocument/2006/relationships/image" Target="../media/image24.emf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7.xml"/><Relationship Id="rId18" Type="http://schemas.openxmlformats.org/officeDocument/2006/relationships/slideLayout" Target="../slideLayouts/slideLayout242.xml"/><Relationship Id="rId26" Type="http://schemas.openxmlformats.org/officeDocument/2006/relationships/slideLayout" Target="../slideLayouts/slideLayout250.xml"/><Relationship Id="rId39" Type="http://schemas.openxmlformats.org/officeDocument/2006/relationships/slideLayout" Target="../slideLayouts/slideLayout263.xml"/><Relationship Id="rId21" Type="http://schemas.openxmlformats.org/officeDocument/2006/relationships/slideLayout" Target="../slideLayouts/slideLayout245.xml"/><Relationship Id="rId34" Type="http://schemas.openxmlformats.org/officeDocument/2006/relationships/slideLayout" Target="../slideLayouts/slideLayout258.xml"/><Relationship Id="rId42" Type="http://schemas.openxmlformats.org/officeDocument/2006/relationships/slideLayout" Target="../slideLayouts/slideLayout266.xml"/><Relationship Id="rId47" Type="http://schemas.openxmlformats.org/officeDocument/2006/relationships/slideLayout" Target="../slideLayouts/slideLayout271.xml"/><Relationship Id="rId50" Type="http://schemas.openxmlformats.org/officeDocument/2006/relationships/slideLayout" Target="../slideLayouts/slideLayout274.xml"/><Relationship Id="rId55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20" Type="http://schemas.openxmlformats.org/officeDocument/2006/relationships/slideLayout" Target="../slideLayouts/slideLayout244.xml"/><Relationship Id="rId29" Type="http://schemas.openxmlformats.org/officeDocument/2006/relationships/slideLayout" Target="../slideLayouts/slideLayout253.xml"/><Relationship Id="rId41" Type="http://schemas.openxmlformats.org/officeDocument/2006/relationships/slideLayout" Target="../slideLayouts/slideLayout265.xml"/><Relationship Id="rId54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24" Type="http://schemas.openxmlformats.org/officeDocument/2006/relationships/slideLayout" Target="../slideLayouts/slideLayout248.xml"/><Relationship Id="rId32" Type="http://schemas.openxmlformats.org/officeDocument/2006/relationships/slideLayout" Target="../slideLayouts/slideLayout256.xml"/><Relationship Id="rId37" Type="http://schemas.openxmlformats.org/officeDocument/2006/relationships/slideLayout" Target="../slideLayouts/slideLayout261.xml"/><Relationship Id="rId40" Type="http://schemas.openxmlformats.org/officeDocument/2006/relationships/slideLayout" Target="../slideLayouts/slideLayout264.xml"/><Relationship Id="rId45" Type="http://schemas.openxmlformats.org/officeDocument/2006/relationships/slideLayout" Target="../slideLayouts/slideLayout269.xml"/><Relationship Id="rId53" Type="http://schemas.openxmlformats.org/officeDocument/2006/relationships/slideLayout" Target="../slideLayouts/slideLayout277.xml"/><Relationship Id="rId58" Type="http://schemas.openxmlformats.org/officeDocument/2006/relationships/vmlDrawing" Target="../drawings/vmlDrawing81.v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23" Type="http://schemas.openxmlformats.org/officeDocument/2006/relationships/slideLayout" Target="../slideLayouts/slideLayout247.xml"/><Relationship Id="rId28" Type="http://schemas.openxmlformats.org/officeDocument/2006/relationships/slideLayout" Target="../slideLayouts/slideLayout252.xml"/><Relationship Id="rId36" Type="http://schemas.openxmlformats.org/officeDocument/2006/relationships/slideLayout" Target="../slideLayouts/slideLayout260.xml"/><Relationship Id="rId49" Type="http://schemas.openxmlformats.org/officeDocument/2006/relationships/slideLayout" Target="../slideLayouts/slideLayout273.xml"/><Relationship Id="rId57" Type="http://schemas.openxmlformats.org/officeDocument/2006/relationships/theme" Target="../theme/theme12.xml"/><Relationship Id="rId61" Type="http://schemas.openxmlformats.org/officeDocument/2006/relationships/image" Target="../media/image29.emf"/><Relationship Id="rId10" Type="http://schemas.openxmlformats.org/officeDocument/2006/relationships/slideLayout" Target="../slideLayouts/slideLayout234.xml"/><Relationship Id="rId19" Type="http://schemas.openxmlformats.org/officeDocument/2006/relationships/slideLayout" Target="../slideLayouts/slideLayout243.xml"/><Relationship Id="rId31" Type="http://schemas.openxmlformats.org/officeDocument/2006/relationships/slideLayout" Target="../slideLayouts/slideLayout255.xml"/><Relationship Id="rId44" Type="http://schemas.openxmlformats.org/officeDocument/2006/relationships/slideLayout" Target="../slideLayouts/slideLayout268.xml"/><Relationship Id="rId52" Type="http://schemas.openxmlformats.org/officeDocument/2006/relationships/slideLayout" Target="../slideLayouts/slideLayout276.xml"/><Relationship Id="rId60" Type="http://schemas.openxmlformats.org/officeDocument/2006/relationships/oleObject" Target="../embeddings/oleObject83.bin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Relationship Id="rId22" Type="http://schemas.openxmlformats.org/officeDocument/2006/relationships/slideLayout" Target="../slideLayouts/slideLayout246.xml"/><Relationship Id="rId27" Type="http://schemas.openxmlformats.org/officeDocument/2006/relationships/slideLayout" Target="../slideLayouts/slideLayout251.xml"/><Relationship Id="rId30" Type="http://schemas.openxmlformats.org/officeDocument/2006/relationships/slideLayout" Target="../slideLayouts/slideLayout254.xml"/><Relationship Id="rId35" Type="http://schemas.openxmlformats.org/officeDocument/2006/relationships/slideLayout" Target="../slideLayouts/slideLayout259.xml"/><Relationship Id="rId43" Type="http://schemas.openxmlformats.org/officeDocument/2006/relationships/slideLayout" Target="../slideLayouts/slideLayout267.xml"/><Relationship Id="rId48" Type="http://schemas.openxmlformats.org/officeDocument/2006/relationships/slideLayout" Target="../slideLayouts/slideLayout272.xml"/><Relationship Id="rId56" Type="http://schemas.openxmlformats.org/officeDocument/2006/relationships/slideLayout" Target="../slideLayouts/slideLayout280.xml"/><Relationship Id="rId8" Type="http://schemas.openxmlformats.org/officeDocument/2006/relationships/slideLayout" Target="../slideLayouts/slideLayout232.xml"/><Relationship Id="rId51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41.xml"/><Relationship Id="rId25" Type="http://schemas.openxmlformats.org/officeDocument/2006/relationships/slideLayout" Target="../slideLayouts/slideLayout249.xml"/><Relationship Id="rId33" Type="http://schemas.openxmlformats.org/officeDocument/2006/relationships/slideLayout" Target="../slideLayouts/slideLayout257.xml"/><Relationship Id="rId38" Type="http://schemas.openxmlformats.org/officeDocument/2006/relationships/slideLayout" Target="../slideLayouts/slideLayout262.xml"/><Relationship Id="rId46" Type="http://schemas.openxmlformats.org/officeDocument/2006/relationships/slideLayout" Target="../slideLayouts/slideLayout270.xml"/><Relationship Id="rId59" Type="http://schemas.openxmlformats.org/officeDocument/2006/relationships/tags" Target="../tags/tag147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3.xml"/><Relationship Id="rId18" Type="http://schemas.openxmlformats.org/officeDocument/2006/relationships/slideLayout" Target="../slideLayouts/slideLayout298.xml"/><Relationship Id="rId26" Type="http://schemas.openxmlformats.org/officeDocument/2006/relationships/slideLayout" Target="../slideLayouts/slideLayout306.xml"/><Relationship Id="rId39" Type="http://schemas.openxmlformats.org/officeDocument/2006/relationships/slideLayout" Target="../slideLayouts/slideLayout319.xml"/><Relationship Id="rId21" Type="http://schemas.openxmlformats.org/officeDocument/2006/relationships/slideLayout" Target="../slideLayouts/slideLayout301.xml"/><Relationship Id="rId34" Type="http://schemas.openxmlformats.org/officeDocument/2006/relationships/slideLayout" Target="../slideLayouts/slideLayout314.xml"/><Relationship Id="rId42" Type="http://schemas.openxmlformats.org/officeDocument/2006/relationships/slideLayout" Target="../slideLayouts/slideLayout322.xml"/><Relationship Id="rId47" Type="http://schemas.openxmlformats.org/officeDocument/2006/relationships/slideLayout" Target="../slideLayouts/slideLayout327.xml"/><Relationship Id="rId50" Type="http://schemas.openxmlformats.org/officeDocument/2006/relationships/slideLayout" Target="../slideLayouts/slideLayout330.xml"/><Relationship Id="rId55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2.xml"/><Relationship Id="rId16" Type="http://schemas.openxmlformats.org/officeDocument/2006/relationships/slideLayout" Target="../slideLayouts/slideLayout296.xml"/><Relationship Id="rId20" Type="http://schemas.openxmlformats.org/officeDocument/2006/relationships/slideLayout" Target="../slideLayouts/slideLayout300.xml"/><Relationship Id="rId29" Type="http://schemas.openxmlformats.org/officeDocument/2006/relationships/slideLayout" Target="../slideLayouts/slideLayout309.xml"/><Relationship Id="rId41" Type="http://schemas.openxmlformats.org/officeDocument/2006/relationships/slideLayout" Target="../slideLayouts/slideLayout321.xml"/><Relationship Id="rId54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24" Type="http://schemas.openxmlformats.org/officeDocument/2006/relationships/slideLayout" Target="../slideLayouts/slideLayout304.xml"/><Relationship Id="rId32" Type="http://schemas.openxmlformats.org/officeDocument/2006/relationships/slideLayout" Target="../slideLayouts/slideLayout312.xml"/><Relationship Id="rId37" Type="http://schemas.openxmlformats.org/officeDocument/2006/relationships/slideLayout" Target="../slideLayouts/slideLayout317.xml"/><Relationship Id="rId40" Type="http://schemas.openxmlformats.org/officeDocument/2006/relationships/slideLayout" Target="../slideLayouts/slideLayout320.xml"/><Relationship Id="rId45" Type="http://schemas.openxmlformats.org/officeDocument/2006/relationships/slideLayout" Target="../slideLayouts/slideLayout325.xml"/><Relationship Id="rId53" Type="http://schemas.openxmlformats.org/officeDocument/2006/relationships/slideLayout" Target="../slideLayouts/slideLayout333.xml"/><Relationship Id="rId58" Type="http://schemas.openxmlformats.org/officeDocument/2006/relationships/vmlDrawing" Target="../drawings/vmlDrawing138.vml"/><Relationship Id="rId5" Type="http://schemas.openxmlformats.org/officeDocument/2006/relationships/slideLayout" Target="../slideLayouts/slideLayout285.xml"/><Relationship Id="rId15" Type="http://schemas.openxmlformats.org/officeDocument/2006/relationships/slideLayout" Target="../slideLayouts/slideLayout295.xml"/><Relationship Id="rId23" Type="http://schemas.openxmlformats.org/officeDocument/2006/relationships/slideLayout" Target="../slideLayouts/slideLayout303.xml"/><Relationship Id="rId28" Type="http://schemas.openxmlformats.org/officeDocument/2006/relationships/slideLayout" Target="../slideLayouts/slideLayout308.xml"/><Relationship Id="rId36" Type="http://schemas.openxmlformats.org/officeDocument/2006/relationships/slideLayout" Target="../slideLayouts/slideLayout316.xml"/><Relationship Id="rId49" Type="http://schemas.openxmlformats.org/officeDocument/2006/relationships/slideLayout" Target="../slideLayouts/slideLayout329.xml"/><Relationship Id="rId57" Type="http://schemas.openxmlformats.org/officeDocument/2006/relationships/theme" Target="../theme/theme13.xml"/><Relationship Id="rId61" Type="http://schemas.openxmlformats.org/officeDocument/2006/relationships/image" Target="../media/image29.emf"/><Relationship Id="rId10" Type="http://schemas.openxmlformats.org/officeDocument/2006/relationships/slideLayout" Target="../slideLayouts/slideLayout290.xml"/><Relationship Id="rId19" Type="http://schemas.openxmlformats.org/officeDocument/2006/relationships/slideLayout" Target="../slideLayouts/slideLayout299.xml"/><Relationship Id="rId31" Type="http://schemas.openxmlformats.org/officeDocument/2006/relationships/slideLayout" Target="../slideLayouts/slideLayout311.xml"/><Relationship Id="rId44" Type="http://schemas.openxmlformats.org/officeDocument/2006/relationships/slideLayout" Target="../slideLayouts/slideLayout324.xml"/><Relationship Id="rId52" Type="http://schemas.openxmlformats.org/officeDocument/2006/relationships/slideLayout" Target="../slideLayouts/slideLayout332.xml"/><Relationship Id="rId60" Type="http://schemas.openxmlformats.org/officeDocument/2006/relationships/oleObject" Target="../embeddings/oleObject140.bin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openxmlformats.org/officeDocument/2006/relationships/slideLayout" Target="../slideLayouts/slideLayout294.xml"/><Relationship Id="rId22" Type="http://schemas.openxmlformats.org/officeDocument/2006/relationships/slideLayout" Target="../slideLayouts/slideLayout302.xml"/><Relationship Id="rId27" Type="http://schemas.openxmlformats.org/officeDocument/2006/relationships/slideLayout" Target="../slideLayouts/slideLayout307.xml"/><Relationship Id="rId30" Type="http://schemas.openxmlformats.org/officeDocument/2006/relationships/slideLayout" Target="../slideLayouts/slideLayout310.xml"/><Relationship Id="rId35" Type="http://schemas.openxmlformats.org/officeDocument/2006/relationships/slideLayout" Target="../slideLayouts/slideLayout315.xml"/><Relationship Id="rId43" Type="http://schemas.openxmlformats.org/officeDocument/2006/relationships/slideLayout" Target="../slideLayouts/slideLayout323.xml"/><Relationship Id="rId48" Type="http://schemas.openxmlformats.org/officeDocument/2006/relationships/slideLayout" Target="../slideLayouts/slideLayout328.xml"/><Relationship Id="rId56" Type="http://schemas.openxmlformats.org/officeDocument/2006/relationships/slideLayout" Target="../slideLayouts/slideLayout336.xml"/><Relationship Id="rId8" Type="http://schemas.openxmlformats.org/officeDocument/2006/relationships/slideLayout" Target="../slideLayouts/slideLayout288.xml"/><Relationship Id="rId51" Type="http://schemas.openxmlformats.org/officeDocument/2006/relationships/slideLayout" Target="../slideLayouts/slideLayout331.xml"/><Relationship Id="rId3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92.xml"/><Relationship Id="rId17" Type="http://schemas.openxmlformats.org/officeDocument/2006/relationships/slideLayout" Target="../slideLayouts/slideLayout297.xml"/><Relationship Id="rId25" Type="http://schemas.openxmlformats.org/officeDocument/2006/relationships/slideLayout" Target="../slideLayouts/slideLayout305.xml"/><Relationship Id="rId33" Type="http://schemas.openxmlformats.org/officeDocument/2006/relationships/slideLayout" Target="../slideLayouts/slideLayout313.xml"/><Relationship Id="rId38" Type="http://schemas.openxmlformats.org/officeDocument/2006/relationships/slideLayout" Target="../slideLayouts/slideLayout318.xml"/><Relationship Id="rId46" Type="http://schemas.openxmlformats.org/officeDocument/2006/relationships/slideLayout" Target="../slideLayouts/slideLayout326.xml"/><Relationship Id="rId59" Type="http://schemas.openxmlformats.org/officeDocument/2006/relationships/tags" Target="../tags/tag251.xml"/></Relationships>
</file>

<file path=ppt/slideMasters/_rels/slideMaster1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9.xml"/><Relationship Id="rId18" Type="http://schemas.openxmlformats.org/officeDocument/2006/relationships/slideLayout" Target="../slideLayouts/slideLayout354.xml"/><Relationship Id="rId26" Type="http://schemas.openxmlformats.org/officeDocument/2006/relationships/slideLayout" Target="../slideLayouts/slideLayout362.xml"/><Relationship Id="rId39" Type="http://schemas.openxmlformats.org/officeDocument/2006/relationships/slideLayout" Target="../slideLayouts/slideLayout375.xml"/><Relationship Id="rId21" Type="http://schemas.openxmlformats.org/officeDocument/2006/relationships/slideLayout" Target="../slideLayouts/slideLayout357.xml"/><Relationship Id="rId34" Type="http://schemas.openxmlformats.org/officeDocument/2006/relationships/slideLayout" Target="../slideLayouts/slideLayout370.xml"/><Relationship Id="rId42" Type="http://schemas.openxmlformats.org/officeDocument/2006/relationships/slideLayout" Target="../slideLayouts/slideLayout378.xml"/><Relationship Id="rId47" Type="http://schemas.openxmlformats.org/officeDocument/2006/relationships/slideLayout" Target="../slideLayouts/slideLayout383.xml"/><Relationship Id="rId50" Type="http://schemas.openxmlformats.org/officeDocument/2006/relationships/slideLayout" Target="../slideLayouts/slideLayout386.xml"/><Relationship Id="rId55" Type="http://schemas.openxmlformats.org/officeDocument/2006/relationships/slideLayout" Target="../slideLayouts/slideLayout391.xml"/><Relationship Id="rId63" Type="http://schemas.openxmlformats.org/officeDocument/2006/relationships/slideLayout" Target="../slideLayouts/slideLayout399.xml"/><Relationship Id="rId68" Type="http://schemas.openxmlformats.org/officeDocument/2006/relationships/slideLayout" Target="../slideLayouts/slideLayout404.xml"/><Relationship Id="rId76" Type="http://schemas.openxmlformats.org/officeDocument/2006/relationships/vmlDrawing" Target="../drawings/vmlDrawing195.vml"/><Relationship Id="rId7" Type="http://schemas.openxmlformats.org/officeDocument/2006/relationships/slideLayout" Target="../slideLayouts/slideLayout343.xml"/><Relationship Id="rId71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338.xml"/><Relationship Id="rId16" Type="http://schemas.openxmlformats.org/officeDocument/2006/relationships/slideLayout" Target="../slideLayouts/slideLayout352.xml"/><Relationship Id="rId29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47.xml"/><Relationship Id="rId24" Type="http://schemas.openxmlformats.org/officeDocument/2006/relationships/slideLayout" Target="../slideLayouts/slideLayout360.xml"/><Relationship Id="rId32" Type="http://schemas.openxmlformats.org/officeDocument/2006/relationships/slideLayout" Target="../slideLayouts/slideLayout368.xml"/><Relationship Id="rId37" Type="http://schemas.openxmlformats.org/officeDocument/2006/relationships/slideLayout" Target="../slideLayouts/slideLayout373.xml"/><Relationship Id="rId40" Type="http://schemas.openxmlformats.org/officeDocument/2006/relationships/slideLayout" Target="../slideLayouts/slideLayout376.xml"/><Relationship Id="rId45" Type="http://schemas.openxmlformats.org/officeDocument/2006/relationships/slideLayout" Target="../slideLayouts/slideLayout381.xml"/><Relationship Id="rId53" Type="http://schemas.openxmlformats.org/officeDocument/2006/relationships/slideLayout" Target="../slideLayouts/slideLayout389.xml"/><Relationship Id="rId58" Type="http://schemas.openxmlformats.org/officeDocument/2006/relationships/slideLayout" Target="../slideLayouts/slideLayout394.xml"/><Relationship Id="rId66" Type="http://schemas.openxmlformats.org/officeDocument/2006/relationships/slideLayout" Target="../slideLayouts/slideLayout402.xml"/><Relationship Id="rId74" Type="http://schemas.openxmlformats.org/officeDocument/2006/relationships/slideLayout" Target="../slideLayouts/slideLayout410.xml"/><Relationship Id="rId79" Type="http://schemas.openxmlformats.org/officeDocument/2006/relationships/oleObject" Target="../embeddings/oleObject197.bin"/><Relationship Id="rId5" Type="http://schemas.openxmlformats.org/officeDocument/2006/relationships/slideLayout" Target="../slideLayouts/slideLayout341.xml"/><Relationship Id="rId61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346.xml"/><Relationship Id="rId19" Type="http://schemas.openxmlformats.org/officeDocument/2006/relationships/slideLayout" Target="../slideLayouts/slideLayout355.xml"/><Relationship Id="rId31" Type="http://schemas.openxmlformats.org/officeDocument/2006/relationships/slideLayout" Target="../slideLayouts/slideLayout367.xml"/><Relationship Id="rId44" Type="http://schemas.openxmlformats.org/officeDocument/2006/relationships/slideLayout" Target="../slideLayouts/slideLayout380.xml"/><Relationship Id="rId52" Type="http://schemas.openxmlformats.org/officeDocument/2006/relationships/slideLayout" Target="../slideLayouts/slideLayout388.xml"/><Relationship Id="rId60" Type="http://schemas.openxmlformats.org/officeDocument/2006/relationships/slideLayout" Target="../slideLayouts/slideLayout396.xml"/><Relationship Id="rId65" Type="http://schemas.openxmlformats.org/officeDocument/2006/relationships/slideLayout" Target="../slideLayouts/slideLayout401.xml"/><Relationship Id="rId73" Type="http://schemas.openxmlformats.org/officeDocument/2006/relationships/slideLayout" Target="../slideLayouts/slideLayout409.xml"/><Relationship Id="rId78" Type="http://schemas.openxmlformats.org/officeDocument/2006/relationships/tags" Target="../tags/tag35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slideLayout" Target="../slideLayouts/slideLayout350.xml"/><Relationship Id="rId22" Type="http://schemas.openxmlformats.org/officeDocument/2006/relationships/slideLayout" Target="../slideLayouts/slideLayout358.xml"/><Relationship Id="rId27" Type="http://schemas.openxmlformats.org/officeDocument/2006/relationships/slideLayout" Target="../slideLayouts/slideLayout363.xml"/><Relationship Id="rId30" Type="http://schemas.openxmlformats.org/officeDocument/2006/relationships/slideLayout" Target="../slideLayouts/slideLayout366.xml"/><Relationship Id="rId35" Type="http://schemas.openxmlformats.org/officeDocument/2006/relationships/slideLayout" Target="../slideLayouts/slideLayout371.xml"/><Relationship Id="rId43" Type="http://schemas.openxmlformats.org/officeDocument/2006/relationships/slideLayout" Target="../slideLayouts/slideLayout379.xml"/><Relationship Id="rId48" Type="http://schemas.openxmlformats.org/officeDocument/2006/relationships/slideLayout" Target="../slideLayouts/slideLayout384.xml"/><Relationship Id="rId56" Type="http://schemas.openxmlformats.org/officeDocument/2006/relationships/slideLayout" Target="../slideLayouts/slideLayout392.xml"/><Relationship Id="rId64" Type="http://schemas.openxmlformats.org/officeDocument/2006/relationships/slideLayout" Target="../slideLayouts/slideLayout400.xml"/><Relationship Id="rId69" Type="http://schemas.openxmlformats.org/officeDocument/2006/relationships/slideLayout" Target="../slideLayouts/slideLayout405.xml"/><Relationship Id="rId77" Type="http://schemas.openxmlformats.org/officeDocument/2006/relationships/tags" Target="../tags/tag355.xml"/><Relationship Id="rId8" Type="http://schemas.openxmlformats.org/officeDocument/2006/relationships/slideLayout" Target="../slideLayouts/slideLayout344.xml"/><Relationship Id="rId51" Type="http://schemas.openxmlformats.org/officeDocument/2006/relationships/slideLayout" Target="../slideLayouts/slideLayout387.xml"/><Relationship Id="rId72" Type="http://schemas.openxmlformats.org/officeDocument/2006/relationships/slideLayout" Target="../slideLayouts/slideLayout408.xml"/><Relationship Id="rId80" Type="http://schemas.openxmlformats.org/officeDocument/2006/relationships/image" Target="../media/image29.emf"/><Relationship Id="rId3" Type="http://schemas.openxmlformats.org/officeDocument/2006/relationships/slideLayout" Target="../slideLayouts/slideLayout339.xml"/><Relationship Id="rId12" Type="http://schemas.openxmlformats.org/officeDocument/2006/relationships/slideLayout" Target="../slideLayouts/slideLayout348.xml"/><Relationship Id="rId17" Type="http://schemas.openxmlformats.org/officeDocument/2006/relationships/slideLayout" Target="../slideLayouts/slideLayout353.xml"/><Relationship Id="rId25" Type="http://schemas.openxmlformats.org/officeDocument/2006/relationships/slideLayout" Target="../slideLayouts/slideLayout361.xml"/><Relationship Id="rId33" Type="http://schemas.openxmlformats.org/officeDocument/2006/relationships/slideLayout" Target="../slideLayouts/slideLayout369.xml"/><Relationship Id="rId38" Type="http://schemas.openxmlformats.org/officeDocument/2006/relationships/slideLayout" Target="../slideLayouts/slideLayout374.xml"/><Relationship Id="rId46" Type="http://schemas.openxmlformats.org/officeDocument/2006/relationships/slideLayout" Target="../slideLayouts/slideLayout382.xml"/><Relationship Id="rId59" Type="http://schemas.openxmlformats.org/officeDocument/2006/relationships/slideLayout" Target="../slideLayouts/slideLayout395.xml"/><Relationship Id="rId67" Type="http://schemas.openxmlformats.org/officeDocument/2006/relationships/slideLayout" Target="../slideLayouts/slideLayout403.xml"/><Relationship Id="rId20" Type="http://schemas.openxmlformats.org/officeDocument/2006/relationships/slideLayout" Target="../slideLayouts/slideLayout356.xml"/><Relationship Id="rId41" Type="http://schemas.openxmlformats.org/officeDocument/2006/relationships/slideLayout" Target="../slideLayouts/slideLayout377.xml"/><Relationship Id="rId54" Type="http://schemas.openxmlformats.org/officeDocument/2006/relationships/slideLayout" Target="../slideLayouts/slideLayout390.xml"/><Relationship Id="rId62" Type="http://schemas.openxmlformats.org/officeDocument/2006/relationships/slideLayout" Target="../slideLayouts/slideLayout398.xml"/><Relationship Id="rId70" Type="http://schemas.openxmlformats.org/officeDocument/2006/relationships/slideLayout" Target="../slideLayouts/slideLayout406.xml"/><Relationship Id="rId75" Type="http://schemas.openxmlformats.org/officeDocument/2006/relationships/theme" Target="../theme/theme14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1.xml"/><Relationship Id="rId23" Type="http://schemas.openxmlformats.org/officeDocument/2006/relationships/slideLayout" Target="../slideLayouts/slideLayout359.xml"/><Relationship Id="rId28" Type="http://schemas.openxmlformats.org/officeDocument/2006/relationships/slideLayout" Target="../slideLayouts/slideLayout364.xml"/><Relationship Id="rId36" Type="http://schemas.openxmlformats.org/officeDocument/2006/relationships/slideLayout" Target="../slideLayouts/slideLayout372.xml"/><Relationship Id="rId49" Type="http://schemas.openxmlformats.org/officeDocument/2006/relationships/slideLayout" Target="../slideLayouts/slideLayout385.xml"/><Relationship Id="rId57" Type="http://schemas.openxmlformats.org/officeDocument/2006/relationships/slideLayout" Target="../slideLayouts/slideLayout39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13" Type="http://schemas.openxmlformats.org/officeDocument/2006/relationships/tags" Target="../tags/tag454.xml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tags" Target="../tags/tag453.xml"/><Relationship Id="rId2" Type="http://schemas.openxmlformats.org/officeDocument/2006/relationships/slideLayout" Target="../slideLayouts/slideLayout41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tags" Target="../tags/tag452.xml"/><Relationship Id="rId5" Type="http://schemas.openxmlformats.org/officeDocument/2006/relationships/slideLayout" Target="../slideLayouts/slideLayout415.xml"/><Relationship Id="rId15" Type="http://schemas.openxmlformats.org/officeDocument/2006/relationships/image" Target="../media/image24.emf"/><Relationship Id="rId10" Type="http://schemas.openxmlformats.org/officeDocument/2006/relationships/vmlDrawing" Target="../drawings/vmlDrawing253.vml"/><Relationship Id="rId4" Type="http://schemas.openxmlformats.org/officeDocument/2006/relationships/slideLayout" Target="../slideLayouts/slideLayout414.xml"/><Relationship Id="rId9" Type="http://schemas.openxmlformats.org/officeDocument/2006/relationships/theme" Target="../theme/theme15.xml"/><Relationship Id="rId14" Type="http://schemas.openxmlformats.org/officeDocument/2006/relationships/oleObject" Target="../embeddings/oleObject255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image" Target="../media/image18.emf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oleObject" Target="../embeddings/oleObject2.bin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tags" Target="../tags/tag4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vmlDrawing" Target="../drawings/vmlDrawing2.v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24.emf"/><Relationship Id="rId10" Type="http://schemas.openxmlformats.org/officeDocument/2006/relationships/vmlDrawing" Target="../drawings/vmlDrawing3.vml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4.xml"/><Relationship Id="rId14" Type="http://schemas.openxmlformats.org/officeDocument/2006/relationships/oleObject" Target="../embeddings/oleObject3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4.emf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ags" Target="../tags/tag15.xml"/><Relationship Id="rId5" Type="http://schemas.openxmlformats.org/officeDocument/2006/relationships/slideLayout" Target="../slideLayouts/slideLayout84.xml"/><Relationship Id="rId10" Type="http://schemas.openxmlformats.org/officeDocument/2006/relationships/vmlDrawing" Target="../drawings/vmlDrawing9.vml"/><Relationship Id="rId4" Type="http://schemas.openxmlformats.org/officeDocument/2006/relationships/slideLayout" Target="../slideLayouts/slideLayout83.xml"/><Relationship Id="rId9" Type="http://schemas.openxmlformats.org/officeDocument/2006/relationships/theme" Target="../theme/theme5.xml"/><Relationship Id="rId14" Type="http://schemas.openxmlformats.org/officeDocument/2006/relationships/image" Target="../media/image2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6.xml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89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ags" Target="../tags/tag19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vmlDrawing" Target="../drawings/vmlDrawing13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ags" Target="../tags/tag23.xml"/><Relationship Id="rId3" Type="http://schemas.openxmlformats.org/officeDocument/2006/relationships/slideLayout" Target="../slideLayouts/slideLayout102.xml"/><Relationship Id="rId21" Type="http://schemas.openxmlformats.org/officeDocument/2006/relationships/tags" Target="../tags/tag26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vmlDrawing" Target="../drawings/vmlDrawing17.vml"/><Relationship Id="rId25" Type="http://schemas.openxmlformats.org/officeDocument/2006/relationships/image" Target="../media/image51.png"/><Relationship Id="rId2" Type="http://schemas.openxmlformats.org/officeDocument/2006/relationships/slideLayout" Target="../slideLayouts/slideLayout101.xml"/><Relationship Id="rId16" Type="http://schemas.openxmlformats.org/officeDocument/2006/relationships/theme" Target="../theme/theme7.xml"/><Relationship Id="rId20" Type="http://schemas.openxmlformats.org/officeDocument/2006/relationships/tags" Target="../tags/tag2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oleObject" Target="../embeddings/oleObject18.bin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tags" Target="../tags/tag28.xml"/><Relationship Id="rId10" Type="http://schemas.openxmlformats.org/officeDocument/2006/relationships/slideLayout" Target="../slideLayouts/slideLayout109.xml"/><Relationship Id="rId19" Type="http://schemas.openxmlformats.org/officeDocument/2006/relationships/tags" Target="../tags/tag24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tags" Target="../tags/tag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2983420701"/>
              </p:ext>
            </p:extLst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38" name="think-cell スライド" r:id="rId37" imgW="270" imgH="270" progId="TCLayout.ActiveDocument.1">
                  <p:embed/>
                </p:oleObj>
              </mc:Choice>
              <mc:Fallback>
                <p:oleObj name="think-cell スライド" r:id="rId3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3998"/>
              </a:lnSpc>
              <a:spcBef>
                <a:spcPct val="0"/>
              </a:spcBef>
              <a:spcAft>
                <a:spcPct val="0"/>
              </a:spcAft>
            </a:pPr>
            <a:endParaRPr lang="en-GB" sz="3498" b="0" i="0" baseline="0" dirty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grpSp>
        <p:nvGrpSpPr>
          <p:cNvPr id="37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31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8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36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13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2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23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7" name="Listenebene erhöhen"/>
                <p:cNvPicPr>
                  <a:picLocks noChangeAspect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4" name="Listenebene verringern"/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 (Conclusion, summary or short highlight)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1155196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fld id="{E7178478-C14F-4056-BC7B-D4A0322B8D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7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735" r:id="rId32"/>
  </p:sldLayoutIdLst>
  <p:timing>
    <p:tnLst>
      <p:par>
        <p:cTn id="1" dur="indefinite" restart="never" nodeType="tmRoot"/>
      </p:par>
    </p:tnLst>
  </p:timing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kumimoji="1"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6"/>
            </p:custDataLst>
            <p:extLst>
              <p:ext uri="{D42A27DB-BD31-4B8C-83A1-F6EECF244321}">
                <p14:modId xmlns:p14="http://schemas.microsoft.com/office/powerpoint/2010/main" val="2048405768"/>
              </p:ext>
            </p:extLst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4" name="think-cell スライド" r:id="rId78" imgW="270" imgH="270" progId="TCLayout.ActiveDocument.1">
                  <p:embed/>
                </p:oleObj>
              </mc:Choice>
              <mc:Fallback>
                <p:oleObj name="think-cell スライド" r:id="rId7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 hidden="1"/>
          <p:cNvSpPr/>
          <p:nvPr userDrawn="1">
            <p:custDataLst>
              <p:tags r:id="rId7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ja-JP" sz="2398" b="0" i="0" baseline="0" dirty="0" err="1" smtClean="0">
              <a:solidFill>
                <a:schemeClr val="bg1"/>
              </a:solidFill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  <p:sldLayoutId id="2147483851" r:id="rId33"/>
    <p:sldLayoutId id="2147483852" r:id="rId34"/>
    <p:sldLayoutId id="2147483853" r:id="rId35"/>
    <p:sldLayoutId id="2147483854" r:id="rId36"/>
    <p:sldLayoutId id="2147483855" r:id="rId37"/>
    <p:sldLayoutId id="2147483856" r:id="rId38"/>
    <p:sldLayoutId id="2147483857" r:id="rId39"/>
    <p:sldLayoutId id="2147483858" r:id="rId40"/>
    <p:sldLayoutId id="2147483859" r:id="rId41"/>
    <p:sldLayoutId id="2147483860" r:id="rId42"/>
    <p:sldLayoutId id="2147483861" r:id="rId43"/>
    <p:sldLayoutId id="2147483862" r:id="rId44"/>
    <p:sldLayoutId id="2147483863" r:id="rId45"/>
    <p:sldLayoutId id="2147483864" r:id="rId46"/>
    <p:sldLayoutId id="2147483865" r:id="rId47"/>
    <p:sldLayoutId id="2147483866" r:id="rId48"/>
    <p:sldLayoutId id="2147483867" r:id="rId49"/>
    <p:sldLayoutId id="2147483868" r:id="rId50"/>
    <p:sldLayoutId id="2147483869" r:id="rId51"/>
    <p:sldLayoutId id="2147483870" r:id="rId52"/>
    <p:sldLayoutId id="2147483871" r:id="rId53"/>
    <p:sldLayoutId id="2147483872" r:id="rId54"/>
    <p:sldLayoutId id="2147483873" r:id="rId55"/>
    <p:sldLayoutId id="2147483874" r:id="rId56"/>
    <p:sldLayoutId id="2147483875" r:id="rId57"/>
    <p:sldLayoutId id="2147483876" r:id="rId58"/>
    <p:sldLayoutId id="2147483877" r:id="rId59"/>
    <p:sldLayoutId id="2147483878" r:id="rId60"/>
    <p:sldLayoutId id="2147483879" r:id="rId61"/>
    <p:sldLayoutId id="2147483880" r:id="rId62"/>
    <p:sldLayoutId id="2147483881" r:id="rId63"/>
    <p:sldLayoutId id="2147483882" r:id="rId64"/>
    <p:sldLayoutId id="2147483883" r:id="rId65"/>
    <p:sldLayoutId id="2147483884" r:id="rId66"/>
    <p:sldLayoutId id="2147483885" r:id="rId67"/>
    <p:sldLayoutId id="2147483886" r:id="rId68"/>
    <p:sldLayoutId id="2147483887" r:id="rId69"/>
    <p:sldLayoutId id="2147483888" r:id="rId70"/>
    <p:sldLayoutId id="2147483889" r:id="rId71"/>
    <p:sldLayoutId id="2147483890" r:id="rId72"/>
    <p:sldLayoutId id="2147483891" r:id="rId7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06" name="think-cell スライド" r:id="rId13" imgW="270" imgH="270" progId="TCLayout.ActiveDocument.1">
                  <p:embed/>
                </p:oleObj>
              </mc:Choice>
              <mc:Fallback>
                <p:oleObj name="think-cell スライド" r:id="rId1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9E9E9E"/>
          </a:solidFill>
          <a:ln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3498" b="0" i="0" baseline="0" dirty="0" err="1" smtClean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199" dirty="0" smtClean="0">
                <a:latin typeface="+mn-lt"/>
                <a:cs typeface="Daimler CS"/>
              </a:rPr>
              <a:t>Daimler AG</a:t>
            </a:r>
            <a:endParaRPr lang="en-US" sz="1199" dirty="0">
              <a:latin typeface="+mn-lt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56718" y="6564880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9E9E9E"/>
          </a:solidFill>
          <a:ln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3498" b="0" i="0" baseline="0" dirty="0" err="1" smtClean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0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1" r:id="rId7"/>
  </p:sldLayoutIdLst>
  <p:timing>
    <p:tnLst>
      <p:par>
        <p:cTn id="1" dur="indefinite" restart="never" nodeType="tmRoot"/>
      </p:par>
    </p:tnLst>
  </p:timing>
  <p:txStyles>
    <p:titleStyle>
      <a:lvl1pPr marL="0" indent="0" algn="l" defTabSz="1088415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defRPr sz="3498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415" rtl="0" eaLnBrk="1" latinLnBrk="0" hangingPunct="1">
        <a:lnSpc>
          <a:spcPct val="100000"/>
        </a:lnSpc>
        <a:spcBef>
          <a:spcPts val="300"/>
        </a:spcBef>
        <a:buSzPct val="80000"/>
        <a:buFontTx/>
        <a:buNone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251874" indent="-251874" algn="l" defTabSz="1088415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575712" indent="-251874" algn="l" defTabSz="1088415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899550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23388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7496" indent="-251874" algn="l" defTabSz="1088415" rtl="0" eaLnBrk="1" latinLnBrk="0" hangingPunct="1">
        <a:lnSpc>
          <a:spcPts val="3198"/>
        </a:lnSpc>
        <a:spcBef>
          <a:spcPts val="0"/>
        </a:spcBef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9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29" name="think-cell スライド" r:id="rId60" imgW="270" imgH="270" progId="TCLayout.ActiveDocument.1">
                  <p:embed/>
                </p:oleObj>
              </mc:Choice>
              <mc:Fallback>
                <p:oleObj name="think-cell スライド" r:id="rId6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26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  <p:sldLayoutId id="2147483923" r:id="rId21"/>
    <p:sldLayoutId id="2147483924" r:id="rId22"/>
    <p:sldLayoutId id="2147483925" r:id="rId23"/>
    <p:sldLayoutId id="2147483926" r:id="rId24"/>
    <p:sldLayoutId id="2147483927" r:id="rId25"/>
    <p:sldLayoutId id="2147483928" r:id="rId26"/>
    <p:sldLayoutId id="2147483929" r:id="rId27"/>
    <p:sldLayoutId id="2147483930" r:id="rId28"/>
    <p:sldLayoutId id="2147483931" r:id="rId29"/>
    <p:sldLayoutId id="2147483932" r:id="rId30"/>
    <p:sldLayoutId id="2147483933" r:id="rId31"/>
    <p:sldLayoutId id="2147483934" r:id="rId32"/>
    <p:sldLayoutId id="2147483935" r:id="rId33"/>
    <p:sldLayoutId id="2147483936" r:id="rId34"/>
    <p:sldLayoutId id="2147483937" r:id="rId35"/>
    <p:sldLayoutId id="2147483938" r:id="rId36"/>
    <p:sldLayoutId id="2147483939" r:id="rId37"/>
    <p:sldLayoutId id="2147483940" r:id="rId38"/>
    <p:sldLayoutId id="2147483941" r:id="rId39"/>
    <p:sldLayoutId id="2147483942" r:id="rId40"/>
    <p:sldLayoutId id="2147483943" r:id="rId41"/>
    <p:sldLayoutId id="2147483944" r:id="rId42"/>
    <p:sldLayoutId id="2147483945" r:id="rId43"/>
    <p:sldLayoutId id="2147483946" r:id="rId44"/>
    <p:sldLayoutId id="2147483947" r:id="rId45"/>
    <p:sldLayoutId id="2147483948" r:id="rId46"/>
    <p:sldLayoutId id="2147483949" r:id="rId47"/>
    <p:sldLayoutId id="2147483950" r:id="rId48"/>
    <p:sldLayoutId id="2147483951" r:id="rId49"/>
    <p:sldLayoutId id="2147483952" r:id="rId50"/>
    <p:sldLayoutId id="2147483953" r:id="rId51"/>
    <p:sldLayoutId id="2147483954" r:id="rId52"/>
    <p:sldLayoutId id="2147483955" r:id="rId53"/>
    <p:sldLayoutId id="2147483956" r:id="rId54"/>
    <p:sldLayoutId id="2147483957" r:id="rId55"/>
    <p:sldLayoutId id="2147483958" r:id="rId5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9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34" name="think-cell スライド" r:id="rId60" imgW="270" imgH="270" progId="TCLayout.ActiveDocument.1">
                  <p:embed/>
                </p:oleObj>
              </mc:Choice>
              <mc:Fallback>
                <p:oleObj name="think-cell スライド" r:id="rId6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  <p:sldLayoutId id="2147483978" r:id="rId19"/>
    <p:sldLayoutId id="2147483979" r:id="rId20"/>
    <p:sldLayoutId id="2147483980" r:id="rId21"/>
    <p:sldLayoutId id="2147483981" r:id="rId22"/>
    <p:sldLayoutId id="2147483982" r:id="rId23"/>
    <p:sldLayoutId id="2147483983" r:id="rId24"/>
    <p:sldLayoutId id="2147483984" r:id="rId25"/>
    <p:sldLayoutId id="2147483985" r:id="rId26"/>
    <p:sldLayoutId id="2147483986" r:id="rId27"/>
    <p:sldLayoutId id="2147483987" r:id="rId28"/>
    <p:sldLayoutId id="2147483988" r:id="rId29"/>
    <p:sldLayoutId id="2147483989" r:id="rId30"/>
    <p:sldLayoutId id="2147483990" r:id="rId31"/>
    <p:sldLayoutId id="2147483991" r:id="rId32"/>
    <p:sldLayoutId id="2147483992" r:id="rId33"/>
    <p:sldLayoutId id="2147483993" r:id="rId34"/>
    <p:sldLayoutId id="2147483994" r:id="rId35"/>
    <p:sldLayoutId id="2147483995" r:id="rId36"/>
    <p:sldLayoutId id="2147483996" r:id="rId37"/>
    <p:sldLayoutId id="2147483997" r:id="rId38"/>
    <p:sldLayoutId id="2147483998" r:id="rId39"/>
    <p:sldLayoutId id="2147483999" r:id="rId40"/>
    <p:sldLayoutId id="2147484000" r:id="rId41"/>
    <p:sldLayoutId id="2147484001" r:id="rId42"/>
    <p:sldLayoutId id="2147484002" r:id="rId43"/>
    <p:sldLayoutId id="2147484003" r:id="rId44"/>
    <p:sldLayoutId id="2147484004" r:id="rId45"/>
    <p:sldLayoutId id="2147484005" r:id="rId46"/>
    <p:sldLayoutId id="2147484006" r:id="rId47"/>
    <p:sldLayoutId id="2147484007" r:id="rId48"/>
    <p:sldLayoutId id="2147484008" r:id="rId49"/>
    <p:sldLayoutId id="2147484009" r:id="rId50"/>
    <p:sldLayoutId id="2147484010" r:id="rId51"/>
    <p:sldLayoutId id="2147484011" r:id="rId52"/>
    <p:sldLayoutId id="2147484012" r:id="rId53"/>
    <p:sldLayoutId id="2147484013" r:id="rId54"/>
    <p:sldLayoutId id="2147484014" r:id="rId55"/>
    <p:sldLayoutId id="2147484015" r:id="rId5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kumimoji="1"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kumimoji="1"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kumimoji="1"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kumimoji="1"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kumimoji="1"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kumimoji="1"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kumimoji="1"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kumimoji="1"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kumimoji="1"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kumimoji="1"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7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51" name="think-cell スライド" r:id="rId79" imgW="270" imgH="270" progId="TCLayout.ActiveDocument.1">
                  <p:embed/>
                </p:oleObj>
              </mc:Choice>
              <mc:Fallback>
                <p:oleObj name="think-cell スライド" r:id="rId7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 hidden="1"/>
          <p:cNvSpPr/>
          <p:nvPr userDrawn="1">
            <p:custDataLst>
              <p:tags r:id="rId7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ja-JP" sz="2398" b="0" i="0" baseline="0" dirty="0" err="1" smtClean="0">
              <a:solidFill>
                <a:schemeClr val="bg1"/>
              </a:solidFill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1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  <p:sldLayoutId id="2147484075" r:id="rId59"/>
    <p:sldLayoutId id="2147484076" r:id="rId60"/>
    <p:sldLayoutId id="2147484077" r:id="rId61"/>
    <p:sldLayoutId id="2147484078" r:id="rId62"/>
    <p:sldLayoutId id="2147484079" r:id="rId63"/>
    <p:sldLayoutId id="2147484080" r:id="rId64"/>
    <p:sldLayoutId id="2147484081" r:id="rId65"/>
    <p:sldLayoutId id="2147484082" r:id="rId66"/>
    <p:sldLayoutId id="2147484083" r:id="rId67"/>
    <p:sldLayoutId id="2147484084" r:id="rId68"/>
    <p:sldLayoutId id="2147484085" r:id="rId69"/>
    <p:sldLayoutId id="2147484086" r:id="rId70"/>
    <p:sldLayoutId id="2147484087" r:id="rId71"/>
    <p:sldLayoutId id="2147484088" r:id="rId72"/>
    <p:sldLayoutId id="2147484089" r:id="rId73"/>
    <p:sldLayoutId id="2147484090" r:id="rId7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66" name="think-cell スライド" r:id="rId14" imgW="270" imgH="270" progId="TCLayout.ActiveDocument.1">
                  <p:embed/>
                </p:oleObj>
              </mc:Choice>
              <mc:Fallback>
                <p:oleObj name="think-cell スライド" r:id="rId1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9E9E9E"/>
          </a:solidFill>
          <a:ln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3498" b="0" i="0" baseline="0" dirty="0" err="1" smtClean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199" dirty="0" smtClean="0">
                <a:latin typeface="+mn-lt"/>
                <a:cs typeface="Daimler CS"/>
              </a:rPr>
              <a:t>Daimler AG</a:t>
            </a:r>
            <a:endParaRPr lang="en-US" sz="1199" dirty="0">
              <a:latin typeface="+mn-lt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56718" y="6564880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9E9E9E"/>
          </a:solidFill>
          <a:ln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3498" b="0" i="0" baseline="0" dirty="0" err="1" smtClean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</p:sldLayoutIdLst>
  <p:timing>
    <p:tnLst>
      <p:par>
        <p:cTn id="1" dur="indefinite" restart="never" nodeType="tmRoot"/>
      </p:par>
    </p:tnLst>
  </p:timing>
  <p:txStyles>
    <p:titleStyle>
      <a:lvl1pPr marL="0" indent="0" algn="l" defTabSz="1088415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defRPr sz="3498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415" rtl="0" eaLnBrk="1" latinLnBrk="0" hangingPunct="1">
        <a:lnSpc>
          <a:spcPct val="100000"/>
        </a:lnSpc>
        <a:spcBef>
          <a:spcPts val="300"/>
        </a:spcBef>
        <a:buSzPct val="80000"/>
        <a:buFontTx/>
        <a:buNone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251874" indent="-251874" algn="l" defTabSz="1088415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575712" indent="-251874" algn="l" defTabSz="1088415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899550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23388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7496" indent="-251874" algn="l" defTabSz="1088415" rtl="0" eaLnBrk="1" latinLnBrk="0" hangingPunct="1">
        <a:lnSpc>
          <a:spcPts val="3198"/>
        </a:lnSpc>
        <a:spcBef>
          <a:spcPts val="0"/>
        </a:spcBef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37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62" name="think-cell スライド" r:id="rId38" imgW="270" imgH="270" progId="TCLayout.ActiveDocument.1">
                  <p:embed/>
                </p:oleObj>
              </mc:Choice>
              <mc:Fallback>
                <p:oleObj name="think-cell スライド" r:id="rId38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Regieanweisungen"/>
          <p:cNvGrpSpPr/>
          <p:nvPr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31" name="Hilfslinien"/>
            <p:cNvSpPr txBox="1"/>
            <p:nvPr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Show guides via menu bar: View // Show // tick Guides</a:t>
              </a:r>
            </a:p>
          </p:txBody>
        </p:sp>
        <p:sp>
          <p:nvSpPr>
            <p:cNvPr id="28" name="Fußzeile"/>
            <p:cNvSpPr txBox="1"/>
            <p:nvPr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042388">
                <a:defRPr/>
              </a:pPr>
              <a:r>
                <a:rPr lang="en-GB" sz="1099" dirty="0">
                  <a:solidFill>
                    <a:srgbClr val="444444"/>
                  </a:solidFill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36" name="Hinweise links"/>
            <p:cNvGrpSpPr/>
            <p:nvPr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13" name="Folie Wechsel/Zurücksetzen/Textebenen"/>
              <p:cNvSpPr txBox="1"/>
              <p:nvPr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Reset the slide back to its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original form 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Reset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slide layout 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Home // Slides // Layout</a:t>
                </a:r>
              </a:p>
              <a:p>
                <a:pPr algn="r"/>
                <a:endParaRPr lang="en-GB" sz="1099" dirty="0">
                  <a:solidFill>
                    <a:srgbClr val="444444"/>
                  </a:solidFill>
                </a:endParaRP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Change the text level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via menu bar: </a:t>
                </a:r>
                <a:br>
                  <a:rPr lang="en-GB" sz="1099" dirty="0">
                    <a:solidFill>
                      <a:srgbClr val="444444"/>
                    </a:solidFill>
                  </a:rPr>
                </a:br>
                <a:r>
                  <a:rPr lang="en-GB" sz="1099" dirty="0">
                    <a:solidFill>
                      <a:srgbClr val="444444"/>
                    </a:solidFill>
                  </a:rPr>
                  <a:t>Home // Paragraph // Increase/</a:t>
                </a:r>
              </a:p>
              <a:p>
                <a:pPr algn="r"/>
                <a:r>
                  <a:rPr lang="en-GB" sz="1099" dirty="0">
                    <a:solidFill>
                      <a:srgbClr val="444444"/>
                    </a:solidFill>
                  </a:rPr>
                  <a:t>Decrease List Level</a:t>
                </a:r>
              </a:p>
            </p:txBody>
          </p:sp>
          <p:grpSp>
            <p:nvGrpSpPr>
              <p:cNvPr id="35" name="Listenebenen"/>
              <p:cNvGrpSpPr/>
              <p:nvPr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2" name="Text // Listenebene erhöhen"/>
                <p:cNvSpPr txBox="1"/>
                <p:nvPr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Increase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sp>
              <p:nvSpPr>
                <p:cNvPr id="23" name="Text // Listenebene verringern"/>
                <p:cNvSpPr txBox="1"/>
                <p:nvPr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Decrease </a:t>
                  </a:r>
                </a:p>
                <a:p>
                  <a:pPr algn="r">
                    <a:defRPr/>
                  </a:pPr>
                  <a:r>
                    <a:rPr lang="en-GB" sz="999" dirty="0">
                      <a:solidFill>
                        <a:srgbClr val="444444"/>
                      </a:solidFill>
                    </a:rPr>
                    <a:t>List Level</a:t>
                  </a:r>
                </a:p>
              </p:txBody>
            </p:sp>
            <p:pic>
              <p:nvPicPr>
                <p:cNvPr id="7" name="Listenebene erhöhen"/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34" name="Listenebene verringern"/>
                <p:cNvPicPr>
                  <a:picLocks noChangeAspect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Insert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conclusion</a:t>
            </a:r>
            <a:r>
              <a:rPr lang="en-GB" noProof="0" dirty="0"/>
              <a:t>, summary or short highlight</a:t>
            </a:r>
            <a:r>
              <a:rPr lang="en-GB" dirty="0"/>
              <a:t>: Home // Paragraph// Increase List Level</a:t>
            </a:r>
          </a:p>
          <a:p>
            <a:pPr lvl="1"/>
            <a:r>
              <a:rPr lang="en-GB" dirty="0"/>
              <a:t>Second level (Conclusion, summary or short highlight)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Sevens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DI-Lama Project Update | </a:t>
            </a:r>
            <a:r>
              <a:rPr lang="en-US" dirty="0" err="1" smtClean="0">
                <a:solidFill>
                  <a:prstClr val="black"/>
                </a:solidFill>
              </a:rPr>
              <a:t>Phani</a:t>
            </a:r>
            <a:r>
              <a:rPr lang="en-US" smtClean="0">
                <a:solidFill>
                  <a:prstClr val="black"/>
                </a:solidFill>
              </a:rPr>
              <a:t> Sarraju | 4.Sep.2018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1155196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6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</p:sldLayoutIdLst>
  <p:hf hdr="0" dt="0"/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3" y="6564880"/>
            <a:ext cx="2086913" cy="2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4"/>
            <a:ext cx="10930387" cy="48756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Insert text  &lt;</a:t>
            </a:r>
            <a:r>
              <a:rPr lang="en-GB" noProof="0" dirty="0" err="1" smtClean="0"/>
              <a:t>CorpoS</a:t>
            </a:r>
            <a:r>
              <a:rPr lang="en-GB" noProof="0" dirty="0" smtClean="0"/>
              <a:t> (Body), 24 pt., Mark-ups in Bold&gt; </a:t>
            </a:r>
            <a:endParaRPr lang="en-GB" dirty="0" smtClean="0"/>
          </a:p>
          <a:p>
            <a:pPr lvl="1"/>
            <a:r>
              <a:rPr lang="en-GB" dirty="0" smtClean="0"/>
              <a:t>Second level &lt;</a:t>
            </a:r>
            <a:r>
              <a:rPr lang="en-GB" noProof="0" dirty="0" err="1" smtClean="0"/>
              <a:t>CorpoS</a:t>
            </a:r>
            <a:r>
              <a:rPr lang="en-GB" noProof="0" dirty="0" smtClean="0"/>
              <a:t> (Body), 22 pt., Mark-ups in Bold&gt;</a:t>
            </a:r>
            <a:endParaRPr lang="en-GB" dirty="0" smtClean="0"/>
          </a:p>
          <a:p>
            <a:pPr lvl="2"/>
            <a:r>
              <a:rPr lang="en-GB" dirty="0" smtClean="0"/>
              <a:t>Third level &lt;</a:t>
            </a:r>
            <a:r>
              <a:rPr lang="en-GB" noProof="0" dirty="0" err="1" smtClean="0"/>
              <a:t>CorpoS</a:t>
            </a:r>
            <a:r>
              <a:rPr lang="en-GB" noProof="0" dirty="0" smtClean="0"/>
              <a:t> (Body), 20 pt., Mark-ups in Bold&gt;</a:t>
            </a:r>
            <a:endParaRPr lang="en-GB" dirty="0" smtClean="0"/>
          </a:p>
          <a:p>
            <a:pPr lvl="3"/>
            <a:r>
              <a:rPr lang="en-GB" dirty="0" smtClean="0"/>
              <a:t>Fourth level &lt;</a:t>
            </a:r>
            <a:r>
              <a:rPr lang="en-GB" noProof="0" dirty="0" err="1" smtClean="0"/>
              <a:t>CorpoS</a:t>
            </a:r>
            <a:r>
              <a:rPr lang="en-GB" noProof="0" dirty="0" smtClean="0"/>
              <a:t> (Body), 18 pt., Mark-ups in Bold&gt;</a:t>
            </a:r>
            <a:endParaRPr lang="en-GB" dirty="0" smtClean="0"/>
          </a:p>
          <a:p>
            <a:pPr lvl="4"/>
            <a:r>
              <a:rPr lang="en-GB" dirty="0" smtClean="0"/>
              <a:t>Fifth level &lt;</a:t>
            </a:r>
            <a:r>
              <a:rPr lang="en-GB" noProof="0" dirty="0" err="1" smtClean="0"/>
              <a:t>CorpoS</a:t>
            </a:r>
            <a:r>
              <a:rPr lang="en-GB" noProof="0" dirty="0" smtClean="0"/>
              <a:t> (Body), 16 pt., Mark-ups in Bold&gt;</a:t>
            </a:r>
            <a:endParaRPr lang="en-GB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5" y="285982"/>
            <a:ext cx="10932455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r>
              <a:rPr lang="en-US" smtClean="0"/>
              <a:t>DI-Lama Project Update | Phani Sarraju | 4.Sep.2018</a:t>
            </a:r>
            <a:endParaRPr lang="en-GB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5" y="6564880"/>
            <a:ext cx="1155196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0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216" rtl="0" eaLnBrk="1" latinLnBrk="0" hangingPunct="1">
        <a:lnSpc>
          <a:spcPts val="3997"/>
        </a:lnSpc>
        <a:spcBef>
          <a:spcPts val="0"/>
        </a:spcBef>
        <a:buFont typeface="Arial" panose="020B0604020202020204" pitchFamily="34" charset="0"/>
        <a:buNone/>
        <a:defRPr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97865" indent="-197865" algn="l" defTabSz="1088216" rtl="0" eaLnBrk="1" latinLnBrk="0" hangingPunct="1">
        <a:lnSpc>
          <a:spcPct val="85000"/>
        </a:lnSpc>
        <a:spcBef>
          <a:spcPts val="0"/>
        </a:spcBef>
        <a:buClr>
          <a:srgbClr val="71180C"/>
        </a:buClr>
        <a:buSzPct val="80000"/>
        <a:buFont typeface="Wingdings" panose="05000000000000000000" pitchFamily="2" charset="2"/>
        <a:buChar char="n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67680" indent="-251827" algn="l" defTabSz="1088216" rtl="0" eaLnBrk="1" latinLnBrk="0" hangingPunct="1">
        <a:lnSpc>
          <a:spcPct val="85000"/>
        </a:lnSpc>
        <a:spcBef>
          <a:spcPts val="0"/>
        </a:spcBef>
        <a:buClr>
          <a:srgbClr val="71180C"/>
        </a:buClr>
        <a:buSzPct val="80000"/>
        <a:buFont typeface="Wingdings" panose="05000000000000000000" pitchFamily="2" charset="2"/>
        <a:buChar char="è"/>
        <a:defRPr sz="2199" kern="1200">
          <a:solidFill>
            <a:schemeClr val="tx1"/>
          </a:solidFill>
          <a:latin typeface="+mn-lt"/>
          <a:ea typeface="+mn-ea"/>
          <a:cs typeface="+mn-cs"/>
        </a:defRPr>
      </a:lvl2pPr>
      <a:lvl3pPr marL="661947" indent="-179877" algn="l" defTabSz="1088216" rtl="0" eaLnBrk="1" latinLnBrk="0" hangingPunct="1">
        <a:lnSpc>
          <a:spcPct val="85000"/>
        </a:lnSpc>
        <a:spcBef>
          <a:spcPts val="0"/>
        </a:spcBef>
        <a:buClr>
          <a:srgbClr val="71180C"/>
        </a:buClr>
        <a:buSzPct val="80000"/>
        <a:buFont typeface="Wingdings" panose="05000000000000000000" pitchFamily="2" charset="2"/>
        <a:buChar char="n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875701" indent="-223047" algn="l" defTabSz="1088216" rtl="0" eaLnBrk="1" latinLnBrk="0" hangingPunct="1">
        <a:lnSpc>
          <a:spcPct val="85000"/>
        </a:lnSpc>
        <a:spcBef>
          <a:spcPts val="0"/>
        </a:spcBef>
        <a:buClr>
          <a:srgbClr val="71180C"/>
        </a:buClr>
        <a:buSzPct val="80000"/>
        <a:buFont typeface="Wingdings" panose="05000000000000000000" pitchFamily="2" charset="2"/>
        <a:buChar char="è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043286" indent="-151097" algn="l" defTabSz="1088216" rtl="0" eaLnBrk="1" latinLnBrk="0" hangingPunct="1">
        <a:lnSpc>
          <a:spcPct val="85000"/>
        </a:lnSpc>
        <a:spcBef>
          <a:spcPts val="0"/>
        </a:spcBef>
        <a:buClr>
          <a:srgbClr val="71180C"/>
        </a:buClr>
        <a:buSzPct val="80000"/>
        <a:buFont typeface="Wingdings" panose="05000000000000000000" pitchFamily="2" charset="2"/>
        <a:buChar char="n"/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88216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216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216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216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216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06" algn="l" defTabSz="1088216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216" algn="l" defTabSz="1088216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321" algn="l" defTabSz="1088216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429" algn="l" defTabSz="1088216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537" algn="l" defTabSz="1088216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4644" algn="l" defTabSz="1088216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8751" algn="l" defTabSz="1088216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2859" algn="l" defTabSz="1088216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23544617"/>
              </p:ext>
            </p:extLst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77" name="think-cell スライド" r:id="rId14" imgW="270" imgH="270" progId="TCLayout.ActiveDocument.1">
                  <p:embed/>
                </p:oleObj>
              </mc:Choice>
              <mc:Fallback>
                <p:oleObj name="think-cell スライド" r:id="rId1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9E9E9E"/>
          </a:solidFill>
          <a:ln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3498" b="0" i="0" baseline="0" dirty="0" err="1" smtClean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199" dirty="0" smtClean="0">
                <a:latin typeface="+mn-lt"/>
                <a:cs typeface="Daimler CS"/>
              </a:rPr>
              <a:t>Daimler AG</a:t>
            </a:r>
            <a:endParaRPr lang="en-US" sz="1199" dirty="0">
              <a:latin typeface="+mn-lt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56718" y="6564880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9E9E9E"/>
          </a:solidFill>
          <a:ln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3498" b="0" i="0" baseline="0" dirty="0" err="1" smtClean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8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815" r:id="rId7"/>
    <p:sldLayoutId id="2147483816" r:id="rId8"/>
  </p:sldLayoutIdLst>
  <p:timing>
    <p:tnLst>
      <p:par>
        <p:cTn id="1" dur="indefinite" restart="never" nodeType="tmRoot"/>
      </p:par>
    </p:tnLst>
  </p:timing>
  <p:txStyles>
    <p:titleStyle>
      <a:lvl1pPr marL="0" indent="0" algn="l" defTabSz="1088415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defRPr sz="3498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415" rtl="0" eaLnBrk="1" latinLnBrk="0" hangingPunct="1">
        <a:lnSpc>
          <a:spcPct val="100000"/>
        </a:lnSpc>
        <a:spcBef>
          <a:spcPts val="300"/>
        </a:spcBef>
        <a:buSzPct val="80000"/>
        <a:buFontTx/>
        <a:buNone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251874" indent="-251874" algn="l" defTabSz="1088415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575712" indent="-251874" algn="l" defTabSz="1088415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899550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23388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7496" indent="-251874" algn="l" defTabSz="1088415" rtl="0" eaLnBrk="1" latinLnBrk="0" hangingPunct="1">
        <a:lnSpc>
          <a:spcPts val="3198"/>
        </a:lnSpc>
        <a:spcBef>
          <a:spcPts val="0"/>
        </a:spcBef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46" name="think-cell スライド" r:id="rId12" imgW="270" imgH="270" progId="TCLayout.ActiveDocument.1">
                  <p:embed/>
                </p:oleObj>
              </mc:Choice>
              <mc:Fallback>
                <p:oleObj name="think-cell スライド" r:id="rId12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199" dirty="0">
                <a:solidFill>
                  <a:prstClr val="black"/>
                </a:solidFill>
                <a:latin typeface="CorpoS"/>
                <a:cs typeface="Daimler CS"/>
              </a:rPr>
              <a:t>Daimler AG</a:t>
            </a: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Insert text in </a:t>
            </a:r>
            <a:r>
              <a:rPr lang="en-US" noProof="0" dirty="0" err="1"/>
              <a:t>CorpoS</a:t>
            </a:r>
            <a:r>
              <a:rPr lang="en-US" noProof="0" dirty="0"/>
              <a:t> (Body) 24 pt. (Mark-ups in Bold)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in </a:t>
            </a:r>
            <a:r>
              <a:rPr lang="en-US" noProof="0" dirty="0" err="1"/>
              <a:t>CorpoS</a:t>
            </a:r>
            <a:r>
              <a:rPr lang="en-US" noProof="0" dirty="0"/>
              <a:t> (Body) 35 pt.</a:t>
            </a:r>
            <a:br>
              <a:rPr lang="en-US" noProof="0" dirty="0"/>
            </a:br>
            <a:r>
              <a:rPr lang="en-US" noProof="0" dirty="0"/>
              <a:t>in two lines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56718" y="6564880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>
              <a:solidFill>
                <a:srgbClr val="000000"/>
              </a:solidFill>
            </a:endParaRPr>
          </a:p>
        </p:txBody>
      </p:sp>
      <p:pic>
        <p:nvPicPr>
          <p:cNvPr id="19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2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hf hdr="0" dt="0"/>
  <p:txStyles>
    <p:titleStyle>
      <a:lvl1pPr marL="0" indent="0" algn="l" defTabSz="1088415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defRPr sz="3498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415" rtl="0" eaLnBrk="1" latinLnBrk="0" hangingPunct="1">
        <a:lnSpc>
          <a:spcPct val="100000"/>
        </a:lnSpc>
        <a:spcBef>
          <a:spcPts val="300"/>
        </a:spcBef>
        <a:buSzPct val="80000"/>
        <a:buFontTx/>
        <a:buNone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251874" indent="-251874" algn="l" defTabSz="1088415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575712" indent="-251874" algn="l" defTabSz="1088415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899550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23388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7496" indent="-251874" algn="l" defTabSz="1088415" rtl="0" eaLnBrk="1" latinLnBrk="0" hangingPunct="1">
        <a:lnSpc>
          <a:spcPts val="3198"/>
        </a:lnSpc>
        <a:spcBef>
          <a:spcPts val="0"/>
        </a:spcBef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5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42" name="think-cell スライド" r:id="rId16" imgW="270" imgH="270" progId="TCLayout.ActiveDocument.1">
                  <p:embed/>
                </p:oleObj>
              </mc:Choice>
              <mc:Fallback>
                <p:oleObj name="think-cell スライド" r:id="rId1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199" dirty="0" smtClean="0">
                <a:latin typeface="+mn-lt"/>
                <a:cs typeface="Daimler CS"/>
              </a:rPr>
              <a:t>Daimler AG</a:t>
            </a:r>
            <a:endParaRPr lang="en-US" sz="1199" dirty="0">
              <a:latin typeface="+mn-lt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56718" y="6564880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3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415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defRPr sz="3498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415" rtl="0" eaLnBrk="1" latinLnBrk="0" hangingPunct="1">
        <a:lnSpc>
          <a:spcPct val="100000"/>
        </a:lnSpc>
        <a:spcBef>
          <a:spcPts val="300"/>
        </a:spcBef>
        <a:buSzPct val="80000"/>
        <a:buFontTx/>
        <a:buNone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251874" indent="-251874" algn="l" defTabSz="1088415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575712" indent="-251874" algn="l" defTabSz="1088415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899550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23388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7496" indent="-251874" algn="l" defTabSz="1088415" rtl="0" eaLnBrk="1" latinLnBrk="0" hangingPunct="1">
        <a:lnSpc>
          <a:spcPts val="3198"/>
        </a:lnSpc>
        <a:spcBef>
          <a:spcPts val="0"/>
        </a:spcBef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1" hidden="1"/>
          <p:cNvGraphicFramePr>
            <a:graphicFrameLocks/>
          </p:cNvGraphicFramePr>
          <p:nvPr>
            <p:custDataLst>
              <p:tags r:id="rId18"/>
            </p:custDataLst>
          </p:nvPr>
        </p:nvGraphicFramePr>
        <p:xfrm>
          <a:off x="0" y="1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8" name="think-cell スライド" r:id="rId24" imgW="0" imgH="0" progId="TCLayout.ActiveDocument.1">
                  <p:embed/>
                </p:oleObj>
              </mc:Choice>
              <mc:Fallback>
                <p:oleObj name="think-cell スライド" r:id="rId24" imgW="0" imgH="0" progId="TCLayout.ActiveDocument.1">
                  <p:embed/>
                  <p:pic>
                    <p:nvPicPr>
                      <p:cNvPr id="1026" name="Rectangle 1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527052" y="1543050"/>
            <a:ext cx="1113790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Fifth level</a:t>
            </a:r>
          </a:p>
          <a:p>
            <a:pPr lvl="4"/>
            <a:r>
              <a:rPr lang="en-US" altLang="en-US" smtClean="0"/>
              <a:t>Sixth level</a:t>
            </a:r>
          </a:p>
          <a:p>
            <a:pPr lvl="1"/>
            <a:endParaRPr lang="en-US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527052" y="730250"/>
            <a:ext cx="111379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FBFD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31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Line 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34434" y="593725"/>
            <a:ext cx="11523133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99" dirty="0"/>
          </a:p>
        </p:txBody>
      </p:sp>
      <p:pic>
        <p:nvPicPr>
          <p:cNvPr id="1030" name="Picture 5" descr="Daimler_Logotype_042_CO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18" y="176213"/>
            <a:ext cx="208068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3" name="Rectangle 7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auto">
          <a:xfrm>
            <a:off x="9611784" y="6694488"/>
            <a:ext cx="2393949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Aft>
                <a:spcPct val="50000"/>
              </a:spcAft>
              <a:defRPr sz="900" smtClean="0"/>
            </a:lvl1pPr>
          </a:lstStyle>
          <a:p>
            <a:pPr>
              <a:defRPr/>
            </a:pPr>
            <a:fld id="{A454B0BA-2DC1-47F9-A9C8-4CB3D02AD1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88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052" y="6692901"/>
            <a:ext cx="5566834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50000"/>
              </a:spcAft>
              <a:defRPr sz="900" smtClean="0"/>
            </a:lvl1pPr>
          </a:lstStyle>
          <a:p>
            <a:pPr>
              <a:defRPr/>
            </a:pPr>
            <a:r>
              <a:rPr lang="en-US" altLang="en-US" dirty="0" err="1"/>
              <a:t>cbFC</a:t>
            </a:r>
            <a:r>
              <a:rPr lang="en-US" altLang="en-US" dirty="0"/>
              <a:t> -  Rollout_TestConcept.ppt  - DMS #</a:t>
            </a:r>
          </a:p>
        </p:txBody>
      </p:sp>
    </p:spTree>
    <p:extLst>
      <p:ext uri="{BB962C8B-B14F-4D97-AF65-F5344CB8AC3E}">
        <p14:creationId xmlns:p14="http://schemas.microsoft.com/office/powerpoint/2010/main" val="119180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</p:sldLayoutIdLst>
  <p:hf hdr="0" dt="0"/>
  <p:txStyles>
    <p:titleStyle>
      <a:lvl1pPr algn="l" rtl="0" eaLnBrk="1" fontAlgn="base" hangingPunct="1">
        <a:lnSpc>
          <a:spcPts val="2999"/>
        </a:lnSpc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999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2pPr>
      <a:lvl3pPr algn="l" rtl="0" eaLnBrk="1" fontAlgn="base" hangingPunct="1">
        <a:lnSpc>
          <a:spcPts val="2999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3pPr>
      <a:lvl4pPr algn="l" rtl="0" eaLnBrk="1" fontAlgn="base" hangingPunct="1">
        <a:lnSpc>
          <a:spcPts val="2999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4pPr>
      <a:lvl5pPr algn="l" rtl="0" eaLnBrk="1" fontAlgn="base" hangingPunct="1">
        <a:lnSpc>
          <a:spcPts val="2999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5pPr>
      <a:lvl6pPr marL="457062" algn="l" rtl="0" eaLnBrk="1" fontAlgn="base" hangingPunct="1">
        <a:lnSpc>
          <a:spcPts val="2999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6pPr>
      <a:lvl7pPr marL="914126" algn="l" rtl="0" eaLnBrk="1" fontAlgn="base" hangingPunct="1">
        <a:lnSpc>
          <a:spcPts val="2999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7pPr>
      <a:lvl8pPr marL="1371188" algn="l" rtl="0" eaLnBrk="1" fontAlgn="base" hangingPunct="1">
        <a:lnSpc>
          <a:spcPts val="2999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8pPr>
      <a:lvl9pPr marL="1828251" algn="l" rtl="0" eaLnBrk="1" fontAlgn="base" hangingPunct="1">
        <a:lnSpc>
          <a:spcPts val="2999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9pPr>
    </p:titleStyle>
    <p:bodyStyle>
      <a:lvl1pPr marL="182509" indent="-182509" algn="l" rtl="0" eaLnBrk="1" fontAlgn="base" hangingPunct="1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42762" indent="-180920" algn="l" rtl="0" eaLnBrk="1" fontAlgn="base" hangingPunct="1">
        <a:lnSpc>
          <a:spcPts val="1899"/>
        </a:lnSpc>
        <a:spcBef>
          <a:spcPct val="0"/>
        </a:spcBef>
        <a:spcAft>
          <a:spcPct val="42000"/>
        </a:spcAft>
        <a:buSzPct val="7500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01429" indent="-179334" algn="l" rtl="0" eaLnBrk="1" fontAlgn="base" hangingPunct="1">
        <a:lnSpc>
          <a:spcPts val="1899"/>
        </a:lnSpc>
        <a:spcBef>
          <a:spcPct val="0"/>
        </a:spcBef>
        <a:spcAft>
          <a:spcPct val="42000"/>
        </a:spcAft>
        <a:buSzPct val="7500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61684" indent="-180920" algn="l" rtl="0" eaLnBrk="1" fontAlgn="base" hangingPunct="1">
        <a:lnSpc>
          <a:spcPts val="1899"/>
        </a:lnSpc>
        <a:spcBef>
          <a:spcPct val="0"/>
        </a:spcBef>
        <a:spcAft>
          <a:spcPct val="42000"/>
        </a:spcAft>
        <a:buSzPct val="7500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21938" indent="-180920" algn="l" rtl="0" eaLnBrk="1" fontAlgn="base" hangingPunct="1">
        <a:lnSpc>
          <a:spcPts val="1899"/>
        </a:lnSpc>
        <a:spcBef>
          <a:spcPct val="0"/>
        </a:spcBef>
        <a:spcAft>
          <a:spcPct val="42000"/>
        </a:spcAft>
        <a:buSzPct val="7500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845" indent="-228532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2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2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2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65041"/>
            <a:ext cx="10516473" cy="132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25203"/>
            <a:ext cx="10516473" cy="435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356467"/>
            <a:ext cx="2743359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BBD76-BCAD-44A4-8B9A-16366442313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85" y="6356467"/>
            <a:ext cx="4115831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879" y="6356467"/>
            <a:ext cx="2743358" cy="365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2E890-DB2E-438F-ACCC-2590BA764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7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3943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4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9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1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4" y="6564880"/>
            <a:ext cx="2086913" cy="2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3069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6"/>
            <a:ext cx="10930387" cy="48756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58" y="285982"/>
            <a:ext cx="10932455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defTabSz="1083069"/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6" y="6564880"/>
            <a:ext cx="523975" cy="2159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 defTabSz="1083069"/>
            <a:r>
              <a:rPr lang="en-GB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 defTabSz="1083069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7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1083069" rtl="0" eaLnBrk="1" latinLnBrk="0" hangingPunct="1">
        <a:lnSpc>
          <a:spcPts val="3996"/>
        </a:lnSpc>
        <a:spcBef>
          <a:spcPts val="0"/>
        </a:spcBef>
        <a:buFont typeface="Arial" panose="020B0604020202020204" pitchFamily="34" charset="0"/>
        <a:buNone/>
        <a:defRPr sz="3465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6303" indent="-236303" algn="l" defTabSz="1083069" rtl="0" eaLnBrk="1" latinLnBrk="0" hangingPunct="1">
        <a:lnSpc>
          <a:spcPts val="3197"/>
        </a:lnSpc>
        <a:spcBef>
          <a:spcPts val="0"/>
        </a:spcBef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72629" indent="-236303" algn="l" defTabSz="1083069" rtl="0" eaLnBrk="1" latinLnBrk="0" hangingPunct="1">
        <a:lnSpc>
          <a:spcPts val="3197"/>
        </a:lnSpc>
        <a:spcBef>
          <a:spcPts val="0"/>
        </a:spcBef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708944" indent="-236303" algn="l" defTabSz="1083069" rtl="0" eaLnBrk="1" latinLnBrk="0" hangingPunct="1">
        <a:lnSpc>
          <a:spcPts val="3197"/>
        </a:lnSpc>
        <a:spcBef>
          <a:spcPts val="0"/>
        </a:spcBef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3069" rtl="0" eaLnBrk="1" latinLnBrk="0" hangingPunct="1">
        <a:lnSpc>
          <a:spcPts val="3197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3069" rtl="0" eaLnBrk="1" latinLnBrk="0" hangingPunct="1">
        <a:lnSpc>
          <a:spcPts val="3197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3069" rtl="0" eaLnBrk="1" latinLnBrk="0" hangingPunct="1">
        <a:lnSpc>
          <a:spcPts val="3197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3069" rtl="0" eaLnBrk="1" latinLnBrk="0" hangingPunct="1">
        <a:lnSpc>
          <a:spcPts val="3197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3069" rtl="0" eaLnBrk="1" latinLnBrk="0" hangingPunct="1">
        <a:lnSpc>
          <a:spcPts val="3197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3069" rtl="0" eaLnBrk="1" latinLnBrk="0" hangingPunct="1">
        <a:lnSpc>
          <a:spcPts val="3197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306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1527" algn="l" defTabSz="108306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3069" algn="l" defTabSz="108306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24601" algn="l" defTabSz="108306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66139" algn="l" defTabSz="108306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07675" algn="l" defTabSz="108306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49209" algn="l" defTabSz="108306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90746" algn="l" defTabSz="108306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32284" algn="l" defTabSz="108306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63.xml"/><Relationship Id="rId7" Type="http://schemas.openxmlformats.org/officeDocument/2006/relationships/image" Target="../media/image67.emf"/><Relationship Id="rId2" Type="http://schemas.openxmlformats.org/officeDocument/2006/relationships/tags" Target="../tags/tag462.xml"/><Relationship Id="rId1" Type="http://schemas.openxmlformats.org/officeDocument/2006/relationships/vmlDrawing" Target="../drawings/vmlDrawing259.vml"/><Relationship Id="rId6" Type="http://schemas.openxmlformats.org/officeDocument/2006/relationships/oleObject" Target="../embeddings/oleObject26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4.xml"/><Relationship Id="rId2" Type="http://schemas.openxmlformats.org/officeDocument/2006/relationships/tags" Target="../tags/tag466.xml"/><Relationship Id="rId1" Type="http://schemas.openxmlformats.org/officeDocument/2006/relationships/vmlDrawing" Target="../drawings/vmlDrawing262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265.bin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37.png"/><Relationship Id="rId2" Type="http://schemas.openxmlformats.org/officeDocument/2006/relationships/tags" Target="../tags/tag464.xml"/><Relationship Id="rId1" Type="http://schemas.openxmlformats.org/officeDocument/2006/relationships/vmlDrawing" Target="../drawings/vmlDrawing260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263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37.png"/><Relationship Id="rId2" Type="http://schemas.openxmlformats.org/officeDocument/2006/relationships/tags" Target="../tags/tag465.xml"/><Relationship Id="rId1" Type="http://schemas.openxmlformats.org/officeDocument/2006/relationships/vmlDrawing" Target="../drawings/vmlDrawing261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264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9833940"/>
              </p:ext>
            </p:extLst>
          </p:nvPr>
        </p:nvGraphicFramePr>
        <p:xfrm>
          <a:off x="1588" y="2579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78" name="think-cell スライド" r:id="rId6" imgW="321" imgH="325" progId="TCLayout.ActiveDocument.1">
                  <p:embed/>
                </p:oleObj>
              </mc:Choice>
              <mc:Fallback>
                <p:oleObj name="think-cell スライド" r:id="rId6" imgW="321" imgH="32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2579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992"/>
            <a:ext cx="158667" cy="158667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ja-JP" sz="3598" dirty="0">
              <a:solidFill>
                <a:schemeClr val="bg1"/>
              </a:solidFill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26" y="2295538"/>
            <a:ext cx="10932181" cy="1051955"/>
          </a:xfrm>
        </p:spPr>
        <p:txBody>
          <a:bodyPr/>
          <a:lstStyle/>
          <a:p>
            <a:pPr>
              <a:tabLst>
                <a:tab pos="1787525" algn="l"/>
              </a:tabLst>
            </a:pPr>
            <a:r>
              <a:rPr lang="en-US" altLang="ja-JP" dirty="0" smtClean="0"/>
              <a:t>FORCE –	</a:t>
            </a:r>
            <a:r>
              <a:rPr lang="ja-JP" altLang="en-US" dirty="0" smtClean="0"/>
              <a:t>役割説明資料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ja-JP" dirty="0" smtClean="0"/>
              <a:t>Se</a:t>
            </a:r>
            <a:r>
              <a:rPr lang="en-US" altLang="ja-JP" dirty="0"/>
              <a:t>p</a:t>
            </a:r>
            <a:r>
              <a:rPr lang="en-US" dirty="0" smtClean="0"/>
              <a:t> </a:t>
            </a:r>
            <a:r>
              <a:rPr lang="en-US" altLang="ja-JP" dirty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2869730"/>
              </p:ext>
            </p:extLst>
          </p:nvPr>
        </p:nvGraphicFramePr>
        <p:xfrm>
          <a:off x="1588" y="2579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45" name="think-cell スライド" r:id="rId5" imgW="321" imgH="325" progId="TCLayout.ActiveDocument.1">
                  <p:embed/>
                </p:oleObj>
              </mc:Choice>
              <mc:Fallback>
                <p:oleObj name="think-cell スライド" r:id="rId5" imgW="321" imgH="32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2579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2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2"/>
          <p:cNvSpPr txBox="1">
            <a:spLocks/>
          </p:cNvSpPr>
          <p:nvPr/>
        </p:nvSpPr>
        <p:spPr>
          <a:xfrm>
            <a:off x="630328" y="622944"/>
            <a:ext cx="10938894" cy="47100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394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3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47F">
                  <a:lumMod val="100000"/>
                </a:srgbClr>
              </a:solidFill>
              <a:effectLst/>
              <a:uLnTx/>
              <a:uFillTx/>
              <a:latin typeface="CorpoS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6" name="タイトル 4"/>
          <p:cNvSpPr txBox="1">
            <a:spLocks/>
          </p:cNvSpPr>
          <p:nvPr/>
        </p:nvSpPr>
        <p:spPr>
          <a:xfrm>
            <a:off x="3782287" y="549275"/>
            <a:ext cx="7662239" cy="561600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marR="0" lvl="0" indent="0" defTabSz="91394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2800" b="0" i="0" u="none" strike="noStrike" cap="none" spc="0" normalizeH="0" baseline="0">
                <a:ln>
                  <a:noFill/>
                </a:ln>
                <a:solidFill>
                  <a:srgbClr val="00647F">
                    <a:lumMod val="10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CorpoS" pitchFamily="2" charset="0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sym typeface="CorpoS" pitchFamily="2" charset="0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CorpoS" pitchFamily="2" charset="0"/>
              </a:rPr>
              <a:t>.1  FORCE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CorpoS" pitchFamily="2" charset="0"/>
              </a:rPr>
              <a:t>のユーザー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CorpoS" pitchFamily="2" charset="0"/>
              </a:rPr>
              <a:t>ID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CorpoS" pitchFamily="2" charset="0"/>
              </a:rPr>
              <a:t>と役割設定について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sym typeface="CorpoS" pitchFamily="2" charset="0"/>
            </a:endParaRPr>
          </a:p>
        </p:txBody>
      </p:sp>
      <p:sp>
        <p:nvSpPr>
          <p:cNvPr id="7" name="Rechteck 12">
            <a:extLst>
              <a:ext uri="{FF2B5EF4-FFF2-40B4-BE49-F238E27FC236}">
                <a16:creationId xmlns:a16="http://schemas.microsoft.com/office/drawing/2014/main" id="{B247BD26-CC3F-4252-A978-DB140B45A001}"/>
              </a:ext>
            </a:extLst>
          </p:cNvPr>
          <p:cNvSpPr/>
          <p:nvPr/>
        </p:nvSpPr>
        <p:spPr bwMode="gray">
          <a:xfrm>
            <a:off x="628650" y="549275"/>
            <a:ext cx="357372" cy="562201"/>
          </a:xfrm>
          <a:prstGeom prst="rect">
            <a:avLst/>
          </a:prstGeom>
          <a:solidFill>
            <a:sysClr val="windowText" lastClr="000000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801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1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poS"/>
              <a:ea typeface="+mn-ea"/>
              <a:cs typeface="+mn-cs"/>
            </a:endParaRPr>
          </a:p>
        </p:txBody>
      </p:sp>
      <p:sp>
        <p:nvSpPr>
          <p:cNvPr id="8" name="Rechteck 13">
            <a:extLst>
              <a:ext uri="{FF2B5EF4-FFF2-40B4-BE49-F238E27FC236}">
                <a16:creationId xmlns:a16="http://schemas.microsoft.com/office/drawing/2014/main" id="{FB03C564-73F6-43DE-83D5-F23FDFB7F3F8}"/>
              </a:ext>
            </a:extLst>
          </p:cNvPr>
          <p:cNvSpPr/>
          <p:nvPr/>
        </p:nvSpPr>
        <p:spPr bwMode="gray">
          <a:xfrm>
            <a:off x="985118" y="549275"/>
            <a:ext cx="2783318" cy="562201"/>
          </a:xfrm>
          <a:prstGeom prst="rect">
            <a:avLst/>
          </a:prstGeom>
          <a:solidFill>
            <a:srgbClr val="00647F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28016" tIns="0" rIns="0" bIns="0" anchor="ctr"/>
          <a:lstStyle/>
          <a:p>
            <a:pPr marL="0" marR="0" lvl="0" indent="0" algn="l" defTabSz="801688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</a:t>
            </a:r>
            <a:r>
              <a:rPr lang="ja-JP" altLang="en-US" sz="20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のユーザー</a:t>
            </a:r>
            <a:r>
              <a:rPr lang="en-US" altLang="ja-JP" sz="20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20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と役割設定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68753"/>
              </p:ext>
            </p:extLst>
          </p:nvPr>
        </p:nvGraphicFramePr>
        <p:xfrm>
          <a:off x="628650" y="2447006"/>
          <a:ext cx="9601200" cy="3497829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2446918863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590510080"/>
                    </a:ext>
                  </a:extLst>
                </a:gridCol>
                <a:gridCol w="4622800">
                  <a:extLst>
                    <a:ext uri="{9D8B030D-6E8A-4147-A177-3AD203B41FA5}">
                      <a16:colId xmlns:a16="http://schemas.microsoft.com/office/drawing/2014/main" val="266025729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Force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役割名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SC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該当職制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主な使用可能機能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6239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全画面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の参照権限を保持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288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経営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企画部長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本部経営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企画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部長 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全画面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の参照権限を保持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7035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管理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本部管理マネージャー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全画面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の参照権限を保持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0768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管理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本部管理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全画面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の参照権限を保持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490526"/>
                  </a:ext>
                </a:extLst>
              </a:tr>
              <a:tr h="2151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営業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フィールド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本部営業フィールドマネージャー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新車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・中古車・整備・保険の承認業務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241669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営業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本部営業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新車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・中古車・保険の承認業務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056619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新車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本部新車営業マネージャー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新車営業の承認業務、車両・部品・整備・部品・保険画面の参照が可能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498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新車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本部新車営業スタッフ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新車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スタッフの業務が可能、車両・保険画面の参照が可能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0319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車両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本部車両業務マネージャー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新車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の承認業務、全ての画面について参照権限を保持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6332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車両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本部車両業務スタッフ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新車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スタッフの業務が可能、車両・保険画面の参照が可能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5976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中古車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本部中古車営業マネージャー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中古車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営業の承認業務、全ての画面の参照が可能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3758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中古車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本部中古車営業スタッフ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中古車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スタッフの業務が可能、車両・保険画面の参照が可能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5514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保険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本部保険営業マネージャー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保険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営業の承認業務、全ての画面の参照が可能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3114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保険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本部保険営業スタッフ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保険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スタッフの業務が可能、車両・保険画面の参照が可能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144860"/>
                  </a:ext>
                </a:extLst>
              </a:tr>
            </a:tbl>
          </a:graphicData>
        </a:graphic>
      </p:graphicFrame>
      <p:sp>
        <p:nvSpPr>
          <p:cNvPr id="31" name="Rectangle 16"/>
          <p:cNvSpPr/>
          <p:nvPr/>
        </p:nvSpPr>
        <p:spPr>
          <a:xfrm>
            <a:off x="629998" y="1433960"/>
            <a:ext cx="9599851" cy="937281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にはユーザーが使用できる機能を制御する為、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68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種類の役割が設定されている。</a:t>
            </a:r>
            <a:endParaRPr lang="en-US" altLang="ja-JP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役割は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（</a:t>
            </a:r>
            <a:r>
              <a:rPr lang="en-US" altLang="ja-JP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</a:t>
            </a: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のログイン</a:t>
            </a:r>
            <a:r>
              <a:rPr lang="en-US" altLang="ja-JP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）に１つ設定することが可能であり、その内容でユーザーが使用できる機能が決定する。</a:t>
            </a:r>
            <a:endParaRPr lang="en-US" altLang="ja-JP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下図は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本部及び拠点に所属する社員の職制が該当する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種類の役割。</a:t>
            </a:r>
            <a:endParaRPr lang="en-US" altLang="ja-JP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Rectangle 57"/>
          <p:cNvSpPr/>
          <p:nvPr/>
        </p:nvSpPr>
        <p:spPr>
          <a:xfrm>
            <a:off x="792370" y="1337293"/>
            <a:ext cx="729000" cy="16975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説明</a:t>
            </a:r>
            <a:endParaRPr lang="en-US" altLang="ja-JP" sz="16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9044"/>
              </p:ext>
            </p:extLst>
          </p:nvPr>
        </p:nvGraphicFramePr>
        <p:xfrm>
          <a:off x="628650" y="5942801"/>
          <a:ext cx="9601200" cy="457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51341016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3089001484"/>
                    </a:ext>
                  </a:extLst>
                </a:gridCol>
                <a:gridCol w="4622800">
                  <a:extLst>
                    <a:ext uri="{9D8B030D-6E8A-4147-A177-3AD203B41FA5}">
                      <a16:colId xmlns:a16="http://schemas.microsoft.com/office/drawing/2014/main" val="243113039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10884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FTA FC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南関東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・甲信経理マネージャー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全画面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の参照権限を保持、プール原価マスタ、消費税マスタ等の更新が可能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3614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10884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FTA FC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南関東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・甲信経理スタッフ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全画面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の参照権限を保持、プール原価マスタ、消費税マスタ等の更新が可能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40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0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2"/>
          <p:cNvSpPr txBox="1">
            <a:spLocks/>
          </p:cNvSpPr>
          <p:nvPr/>
        </p:nvSpPr>
        <p:spPr>
          <a:xfrm>
            <a:off x="630328" y="622944"/>
            <a:ext cx="10938894" cy="47100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394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3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47F">
                  <a:lumMod val="100000"/>
                </a:srgbClr>
              </a:solidFill>
              <a:effectLst/>
              <a:uLnTx/>
              <a:uFillTx/>
              <a:latin typeface="CorpoS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6" name="タイトル 4"/>
          <p:cNvSpPr txBox="1">
            <a:spLocks/>
          </p:cNvSpPr>
          <p:nvPr/>
        </p:nvSpPr>
        <p:spPr>
          <a:xfrm>
            <a:off x="3782287" y="549275"/>
            <a:ext cx="7662239" cy="561600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marR="0" lvl="0" indent="0" defTabSz="91394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2800" b="0" i="0" u="none" strike="noStrike" cap="none" spc="0" normalizeH="0" baseline="0">
                <a:ln>
                  <a:noFill/>
                </a:ln>
                <a:solidFill>
                  <a:srgbClr val="00647F">
                    <a:lumMod val="10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CorpoS" pitchFamily="2" charset="0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sym typeface="CorpoS" pitchFamily="2" charset="0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sym typeface="CorpoS" pitchFamily="2" charset="0"/>
              </a:rPr>
              <a:t>.1  </a:t>
            </a:r>
            <a:r>
              <a:rPr lang="en-US" altLang="ja-JP" sz="2000" dirty="0">
                <a:solidFill>
                  <a:prstClr val="black"/>
                </a:solidFill>
                <a:sym typeface="CorpoS" pitchFamily="2" charset="0"/>
              </a:rPr>
              <a:t>FORCE</a:t>
            </a:r>
            <a:r>
              <a:rPr lang="ja-JP" altLang="en-US" sz="2000" dirty="0">
                <a:solidFill>
                  <a:prstClr val="black"/>
                </a:solidFill>
                <a:sym typeface="CorpoS" pitchFamily="2" charset="0"/>
              </a:rPr>
              <a:t>のユーザー</a:t>
            </a:r>
            <a:r>
              <a:rPr lang="en-US" altLang="ja-JP" sz="2000" dirty="0">
                <a:solidFill>
                  <a:prstClr val="black"/>
                </a:solidFill>
                <a:sym typeface="CorpoS" pitchFamily="2" charset="0"/>
              </a:rPr>
              <a:t>ID</a:t>
            </a:r>
            <a:r>
              <a:rPr lang="ja-JP" altLang="en-US" sz="2000" dirty="0">
                <a:solidFill>
                  <a:prstClr val="black"/>
                </a:solidFill>
                <a:sym typeface="CorpoS" pitchFamily="2" charset="0"/>
              </a:rPr>
              <a:t>と役割設定について</a:t>
            </a:r>
          </a:p>
        </p:txBody>
      </p:sp>
      <p:sp>
        <p:nvSpPr>
          <p:cNvPr id="7" name="Rechteck 12">
            <a:extLst>
              <a:ext uri="{FF2B5EF4-FFF2-40B4-BE49-F238E27FC236}">
                <a16:creationId xmlns:a16="http://schemas.microsoft.com/office/drawing/2014/main" id="{B247BD26-CC3F-4252-A978-DB140B45A001}"/>
              </a:ext>
            </a:extLst>
          </p:cNvPr>
          <p:cNvSpPr/>
          <p:nvPr/>
        </p:nvSpPr>
        <p:spPr bwMode="gray">
          <a:xfrm>
            <a:off x="628650" y="549275"/>
            <a:ext cx="357372" cy="562201"/>
          </a:xfrm>
          <a:prstGeom prst="rect">
            <a:avLst/>
          </a:prstGeom>
          <a:solidFill>
            <a:sysClr val="windowText" lastClr="000000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801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poS"/>
                <a:ea typeface="+mn-ea"/>
                <a:cs typeface="+mn-cs"/>
              </a:rPr>
              <a:t>1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poS"/>
              <a:ea typeface="+mn-ea"/>
              <a:cs typeface="+mn-cs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1094"/>
              </p:ext>
            </p:extLst>
          </p:nvPr>
        </p:nvGraphicFramePr>
        <p:xfrm>
          <a:off x="628650" y="1297761"/>
          <a:ext cx="9601200" cy="5092306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289264932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1220888724"/>
                    </a:ext>
                  </a:extLst>
                </a:gridCol>
                <a:gridCol w="4622800">
                  <a:extLst>
                    <a:ext uri="{9D8B030D-6E8A-4147-A177-3AD203B41FA5}">
                      <a16:colId xmlns:a16="http://schemas.microsoft.com/office/drawing/2014/main" val="2842755042"/>
                    </a:ext>
                  </a:extLst>
                </a:gridCol>
              </a:tblGrid>
              <a:tr h="22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Force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役割名</a:t>
                      </a:r>
                      <a:endParaRPr lang="ja-JP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SC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該当職制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主な使用可能機能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12999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特販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本部特販マネージャー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新車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の承認業務、車両・保険画面の参照が可能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503713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バス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地域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バス販売マネージャー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新車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・中古車・保険の承認業務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517241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バス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地域スタッフ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バス販売スタッフ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新車・中古車・保険スタッフの業務が可能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690495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部長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CS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部部長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整備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・部品の承認業務、保険画面の参照が可能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869123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SCCS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フィールド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CS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フィールドマネージャー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整備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・部品の承認業務、車両・保険画面の参照が可能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289818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SCCS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サービス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本部サービス技術マネージャー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整備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・保険の承認業務、車両・部品画面の参照が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可能 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167681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SCCS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サービススタッフ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本部サービス技術スタッフ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整備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・保険の承認業務、部品画面の参照が可能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078844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SCCS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部品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本部部品業務マネージャー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整備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・部品の承認業務、車両・整備・保険画面の参照が可能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210056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SCCS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部品スタッフ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本部部品業務スタッフ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部品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スタッフの業務が可能、整備・保険画面の参照が可能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916728"/>
                  </a:ext>
                </a:extLst>
              </a:tr>
              <a:tr h="2254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支店長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支店長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承認業務、新車・中古車・整備・保険・部品の業務が可能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772083"/>
                  </a:ext>
                </a:extLst>
              </a:tr>
              <a:tr h="5588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支店アシスタントスタッフ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以下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のスタッフ</a:t>
                      </a:r>
                      <a:b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拠点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：新車営業、整備、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部品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/>
                      </a:r>
                      <a:b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SC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本部：中古車、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保険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62" marR="6562" marT="65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新車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・中古車・整備・保険・部品スタッフの業務が可能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073904"/>
                  </a:ext>
                </a:extLst>
              </a:tr>
              <a:tr h="26708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支店営業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支店新車営業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マネージャー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新車営業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の承認業務、新車・中古車・整備の参照が可能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049056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支店営業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支店新車営業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新車営業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スタッフの業務、新車・中古車・整備の参照が可能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35882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支店部品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拠点カスタマーサービス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営業マネージャ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部品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の承認業務、車両・整備画面の参照が可能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01621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支店部品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拠点カスタマーサービス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営業スタッフ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部品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スタッフの業務が可能、車両・整備画面の参照が可能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534647"/>
                  </a:ext>
                </a:extLst>
              </a:tr>
              <a:tr h="37459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CS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拠点整備スタッフ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拠点カスタマーサービス営業スタッフ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中古車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・整備・保険・部品スタッフの業務が可能、車両画面の参照が可能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744100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支店整備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MGR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拠点整備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マネージャー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整備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の承認業務、車両・部品画面の参照が可能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234213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支店整備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拠点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整備スタッフ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整備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・保険スタッフの業務が可能、車両・部品画面の参照が可能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3915"/>
                  </a:ext>
                </a:extLst>
              </a:tr>
              <a:tr h="2247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支店メカニック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拠点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整備スタッフ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整備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・保険スタッフの業務が可能、車両・部品画面の参照が可能</a:t>
                      </a:r>
                    </a:p>
                  </a:txBody>
                  <a:tcPr marL="6562" marR="6562" marT="6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946202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10267631" y="6129250"/>
            <a:ext cx="501212" cy="214314"/>
          </a:xfrm>
          <a:prstGeom prst="rect">
            <a:avLst/>
          </a:prstGeom>
          <a:solidFill>
            <a:srgbClr val="FFFF00"/>
          </a:solidFill>
          <a:ln w="6350">
            <a:solidFill>
              <a:srgbClr val="9E9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err="1" smtClean="0"/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10744182" y="6088007"/>
            <a:ext cx="1549894" cy="30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t" anchorCtr="0">
            <a:spAutoFit/>
          </a:bodyPr>
          <a:lstStyle/>
          <a:p>
            <a:pPr fontAlgn="base"/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Daimler CS"/>
              </a:rPr>
              <a:t>複数職制の処理が可能</a:t>
            </a:r>
          </a:p>
        </p:txBody>
      </p:sp>
      <p:sp>
        <p:nvSpPr>
          <p:cNvPr id="11" name="Rechteck 13">
            <a:extLst>
              <a:ext uri="{FF2B5EF4-FFF2-40B4-BE49-F238E27FC236}">
                <a16:creationId xmlns:a16="http://schemas.microsoft.com/office/drawing/2014/main" id="{FB03C564-73F6-43DE-83D5-F23FDFB7F3F8}"/>
              </a:ext>
            </a:extLst>
          </p:cNvPr>
          <p:cNvSpPr/>
          <p:nvPr/>
        </p:nvSpPr>
        <p:spPr bwMode="gray">
          <a:xfrm>
            <a:off x="985118" y="549275"/>
            <a:ext cx="2783318" cy="562201"/>
          </a:xfrm>
          <a:prstGeom prst="rect">
            <a:avLst/>
          </a:prstGeom>
          <a:solidFill>
            <a:srgbClr val="00647F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28016" tIns="0" rIns="0" bIns="0" anchor="ctr"/>
          <a:lstStyle/>
          <a:p>
            <a:pPr marL="0" marR="0" lvl="0" indent="0" algn="l" defTabSz="801688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</a:t>
            </a:r>
            <a:r>
              <a:rPr lang="ja-JP" altLang="en-US" sz="20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のユーザー</a:t>
            </a:r>
            <a:r>
              <a:rPr lang="en-US" altLang="ja-JP" sz="20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20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と役割設定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4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2"/>
          <p:cNvSpPr txBox="1">
            <a:spLocks/>
          </p:cNvSpPr>
          <p:nvPr/>
        </p:nvSpPr>
        <p:spPr>
          <a:xfrm>
            <a:off x="630328" y="622944"/>
            <a:ext cx="10938894" cy="47100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394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3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47F">
                  <a:lumMod val="100000"/>
                </a:srgbClr>
              </a:solidFill>
              <a:effectLst/>
              <a:uLnTx/>
              <a:uFillTx/>
              <a:latin typeface="CorpoS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6" name="タイトル 4"/>
          <p:cNvSpPr txBox="1">
            <a:spLocks/>
          </p:cNvSpPr>
          <p:nvPr/>
        </p:nvSpPr>
        <p:spPr>
          <a:xfrm>
            <a:off x="3782287" y="549275"/>
            <a:ext cx="7662239" cy="561600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marR="0" lvl="0" indent="0" defTabSz="91394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2800" b="0" i="0" u="none" strike="noStrike" cap="none" spc="0" normalizeH="0" baseline="0">
                <a:ln>
                  <a:noFill/>
                </a:ln>
                <a:solidFill>
                  <a:srgbClr val="00647F">
                    <a:lumMod val="10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sym typeface="CorpoS" pitchFamily="2" charset="0"/>
              </a:rPr>
              <a:t>1.2 </a:t>
            </a:r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複数業務が処理可能な役割　</a:t>
            </a:r>
            <a:r>
              <a:rPr lang="en-US" altLang="ja-JP" sz="2000" dirty="0" smtClean="0">
                <a:solidFill>
                  <a:schemeClr val="tx1"/>
                </a:solidFill>
                <a:sym typeface="CorpoS" pitchFamily="2" charset="0"/>
              </a:rPr>
              <a:t>- </a:t>
            </a:r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①</a:t>
            </a:r>
            <a:r>
              <a:rPr lang="ja-JP" altLang="en-US" sz="2000" noProof="1" smtClean="0">
                <a:solidFill>
                  <a:srgbClr val="000000"/>
                </a:solidFill>
              </a:rPr>
              <a:t> 支店</a:t>
            </a:r>
            <a:r>
              <a:rPr lang="en-US" altLang="ja-JP" sz="2000" noProof="1" smtClean="0">
                <a:solidFill>
                  <a:srgbClr val="000000"/>
                </a:solidFill>
              </a:rPr>
              <a:t>CS</a:t>
            </a:r>
            <a:r>
              <a:rPr lang="ja-JP" altLang="en-US" sz="2000" noProof="1" smtClean="0">
                <a:solidFill>
                  <a:srgbClr val="000000"/>
                </a:solidFill>
              </a:rPr>
              <a:t>スタッフ</a:t>
            </a:r>
            <a:endParaRPr lang="ja-JP" altLang="en-US" sz="2000" dirty="0">
              <a:solidFill>
                <a:schemeClr val="tx1"/>
              </a:solidFill>
              <a:sym typeface="CorpoS" pitchFamily="2" charset="0"/>
            </a:endParaRPr>
          </a:p>
        </p:txBody>
      </p:sp>
      <p:sp>
        <p:nvSpPr>
          <p:cNvPr id="7" name="Rechteck 12">
            <a:extLst>
              <a:ext uri="{FF2B5EF4-FFF2-40B4-BE49-F238E27FC236}">
                <a16:creationId xmlns:a16="http://schemas.microsoft.com/office/drawing/2014/main" id="{B247BD26-CC3F-4252-A978-DB140B45A001}"/>
              </a:ext>
            </a:extLst>
          </p:cNvPr>
          <p:cNvSpPr/>
          <p:nvPr/>
        </p:nvSpPr>
        <p:spPr bwMode="gray">
          <a:xfrm>
            <a:off x="628650" y="549275"/>
            <a:ext cx="357372" cy="562201"/>
          </a:xfrm>
          <a:prstGeom prst="rect">
            <a:avLst/>
          </a:prstGeom>
          <a:solidFill>
            <a:sysClr val="windowText" lastClr="000000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9999" y="1433960"/>
            <a:ext cx="7828201" cy="879750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役割が「支店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CS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スタッフ」場合、支店の整備・部品業務スタッフの双方の処理が可能。</a:t>
            </a:r>
            <a:endParaRPr lang="en-US" altLang="ja-JP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承認が必要な場合</a:t>
            </a: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、整備業務処理は支店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整備マネージャ、</a:t>
            </a: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部品業務は支店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部品マネージャに</a:t>
            </a: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承認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依頼</a:t>
            </a:r>
            <a:endParaRPr lang="en-US" altLang="ja-JP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が</a:t>
            </a: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提出される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629999" y="2584114"/>
            <a:ext cx="7828201" cy="3744538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noProof="1"/>
          </a:p>
        </p:txBody>
      </p:sp>
      <p:sp>
        <p:nvSpPr>
          <p:cNvPr id="19" name="Rectangle 77"/>
          <p:cNvSpPr/>
          <p:nvPr/>
        </p:nvSpPr>
        <p:spPr>
          <a:xfrm>
            <a:off x="792369" y="2444750"/>
            <a:ext cx="925595" cy="2892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詳細</a:t>
            </a:r>
            <a:endParaRPr lang="ja-JP" altLang="en-US" sz="16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Rectangle 57"/>
          <p:cNvSpPr/>
          <p:nvPr/>
        </p:nvSpPr>
        <p:spPr>
          <a:xfrm>
            <a:off x="792370" y="1337293"/>
            <a:ext cx="729000" cy="16975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概要</a:t>
            </a:r>
            <a:endParaRPr lang="ja-JP" altLang="en-US" sz="16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Pentagon 39"/>
          <p:cNvSpPr/>
          <p:nvPr/>
        </p:nvSpPr>
        <p:spPr>
          <a:xfrm>
            <a:off x="882860" y="5753896"/>
            <a:ext cx="2407680" cy="539193"/>
          </a:xfrm>
          <a:prstGeom prst="homePlate">
            <a:avLst>
              <a:gd name="adj" fmla="val 20648"/>
            </a:avLst>
          </a:prstGeom>
          <a:solidFill>
            <a:schemeClr val="accent2"/>
          </a:solidFill>
          <a:ln>
            <a:solidFill>
              <a:srgbClr val="006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4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業務処理・承認依頼</a:t>
            </a:r>
            <a:endParaRPr lang="en-US" altLang="ja-JP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Chevron 40"/>
          <p:cNvSpPr/>
          <p:nvPr/>
        </p:nvSpPr>
        <p:spPr>
          <a:xfrm>
            <a:off x="5875458" y="5753896"/>
            <a:ext cx="2407680" cy="539193"/>
          </a:xfrm>
          <a:prstGeom prst="chevron">
            <a:avLst>
              <a:gd name="adj" fmla="val 23020"/>
            </a:avLst>
          </a:prstGeom>
          <a:solidFill>
            <a:schemeClr val="accent2"/>
          </a:solidFill>
          <a:ln>
            <a:solidFill>
              <a:srgbClr val="006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次処理へ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Chevron 40"/>
          <p:cNvSpPr/>
          <p:nvPr/>
        </p:nvSpPr>
        <p:spPr>
          <a:xfrm>
            <a:off x="3379159" y="5753896"/>
            <a:ext cx="2407680" cy="539193"/>
          </a:xfrm>
          <a:prstGeom prst="chevron">
            <a:avLst>
              <a:gd name="adj" fmla="val 23020"/>
            </a:avLst>
          </a:prstGeom>
          <a:solidFill>
            <a:schemeClr val="accent2"/>
          </a:solidFill>
          <a:ln>
            <a:solidFill>
              <a:srgbClr val="006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確認・承認</a:t>
            </a:r>
            <a:endParaRPr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Oval invers 1"/>
          <p:cNvSpPr>
            <a:spLocks noChangeArrowheads="1"/>
          </p:cNvSpPr>
          <p:nvPr/>
        </p:nvSpPr>
        <p:spPr bwMode="gray">
          <a:xfrm>
            <a:off x="842591" y="5616105"/>
            <a:ext cx="295275" cy="295275"/>
          </a:xfrm>
          <a:prstGeom prst="ellipse">
            <a:avLst/>
          </a:prstGeom>
          <a:solidFill>
            <a:srgbClr val="FFFFFF"/>
          </a:solidFill>
          <a:ln w="15875" algn="ctr">
            <a:solidFill>
              <a:srgbClr val="00677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rgbClr val="00677F"/>
                </a:solidFill>
              </a:rPr>
              <a:t>1</a:t>
            </a:r>
            <a:endParaRPr lang="en-US" sz="1600" dirty="0">
              <a:solidFill>
                <a:srgbClr val="00677F"/>
              </a:solidFill>
            </a:endParaRPr>
          </a:p>
        </p:txBody>
      </p:sp>
      <p:sp>
        <p:nvSpPr>
          <p:cNvPr id="25" name="Oval invers 1"/>
          <p:cNvSpPr>
            <a:spLocks noChangeArrowheads="1"/>
          </p:cNvSpPr>
          <p:nvPr/>
        </p:nvSpPr>
        <p:spPr bwMode="gray">
          <a:xfrm>
            <a:off x="5984898" y="5616105"/>
            <a:ext cx="295275" cy="295275"/>
          </a:xfrm>
          <a:prstGeom prst="ellipse">
            <a:avLst/>
          </a:prstGeom>
          <a:solidFill>
            <a:srgbClr val="FFFFFF"/>
          </a:solidFill>
          <a:ln w="15875" algn="ctr">
            <a:solidFill>
              <a:srgbClr val="00677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rgbClr val="00677F"/>
                </a:solidFill>
              </a:rPr>
              <a:t>3</a:t>
            </a:r>
            <a:endParaRPr lang="en-US" sz="1600" dirty="0">
              <a:solidFill>
                <a:srgbClr val="00677F"/>
              </a:solidFill>
            </a:endParaRPr>
          </a:p>
        </p:txBody>
      </p:sp>
      <p:sp>
        <p:nvSpPr>
          <p:cNvPr id="26" name="Oval invers 1"/>
          <p:cNvSpPr>
            <a:spLocks noChangeArrowheads="1"/>
          </p:cNvSpPr>
          <p:nvPr/>
        </p:nvSpPr>
        <p:spPr bwMode="gray">
          <a:xfrm>
            <a:off x="3413745" y="5616105"/>
            <a:ext cx="295275" cy="295275"/>
          </a:xfrm>
          <a:prstGeom prst="ellipse">
            <a:avLst/>
          </a:prstGeom>
          <a:solidFill>
            <a:srgbClr val="FFFFFF"/>
          </a:solidFill>
          <a:ln w="15875" algn="ctr">
            <a:solidFill>
              <a:srgbClr val="00677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rgbClr val="00677F"/>
                </a:solidFill>
              </a:rPr>
              <a:t>2</a:t>
            </a:r>
            <a:endParaRPr lang="en-US" sz="1600" dirty="0">
              <a:solidFill>
                <a:srgbClr val="00677F"/>
              </a:solidFill>
            </a:endParaRPr>
          </a:p>
        </p:txBody>
      </p:sp>
      <p:grpSp>
        <p:nvGrpSpPr>
          <p:cNvPr id="27" name="Group 112"/>
          <p:cNvGrpSpPr>
            <a:grpSpLocks noChangeAspect="1"/>
          </p:cNvGrpSpPr>
          <p:nvPr/>
        </p:nvGrpSpPr>
        <p:grpSpPr>
          <a:xfrm>
            <a:off x="1741410" y="3994189"/>
            <a:ext cx="635336" cy="635336"/>
            <a:chOff x="1563866" y="3369910"/>
            <a:chExt cx="994581" cy="994581"/>
          </a:xfrm>
        </p:grpSpPr>
        <p:grpSp>
          <p:nvGrpSpPr>
            <p:cNvPr id="28" name="Group 131"/>
            <p:cNvGrpSpPr>
              <a:grpSpLocks noChangeAspect="1"/>
            </p:cNvGrpSpPr>
            <p:nvPr/>
          </p:nvGrpSpPr>
          <p:grpSpPr bwMode="gray">
            <a:xfrm>
              <a:off x="1563866" y="3369910"/>
              <a:ext cx="994581" cy="994581"/>
              <a:chOff x="4814888" y="1222375"/>
              <a:chExt cx="828675" cy="828675"/>
            </a:xfrm>
          </p:grpSpPr>
          <p:sp>
            <p:nvSpPr>
              <p:cNvPr id="30" name="AutoShape 13"/>
              <p:cNvSpPr>
                <a:spLocks noChangeAspect="1" noChangeArrowheads="1" noTextEdit="1"/>
              </p:cNvSpPr>
              <p:nvPr/>
            </p:nvSpPr>
            <p:spPr bwMode="gray">
              <a:xfrm>
                <a:off x="4814888" y="1222375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gray">
              <a:xfrm>
                <a:off x="4956176" y="1600200"/>
                <a:ext cx="250825" cy="339725"/>
              </a:xfrm>
              <a:custGeom>
                <a:avLst/>
                <a:gdLst>
                  <a:gd name="T0" fmla="*/ 183 w 439"/>
                  <a:gd name="T1" fmla="*/ 290 h 580"/>
                  <a:gd name="T2" fmla="*/ 214 w 439"/>
                  <a:gd name="T3" fmla="*/ 259 h 580"/>
                  <a:gd name="T4" fmla="*/ 439 w 439"/>
                  <a:gd name="T5" fmla="*/ 259 h 580"/>
                  <a:gd name="T6" fmla="*/ 295 w 439"/>
                  <a:gd name="T7" fmla="*/ 0 h 580"/>
                  <a:gd name="T8" fmla="*/ 189 w 439"/>
                  <a:gd name="T9" fmla="*/ 22 h 580"/>
                  <a:gd name="T10" fmla="*/ 132 w 439"/>
                  <a:gd name="T11" fmla="*/ 76 h 580"/>
                  <a:gd name="T12" fmla="*/ 6 w 439"/>
                  <a:gd name="T13" fmla="*/ 486 h 580"/>
                  <a:gd name="T14" fmla="*/ 19 w 439"/>
                  <a:gd name="T15" fmla="*/ 551 h 580"/>
                  <a:gd name="T16" fmla="*/ 78 w 439"/>
                  <a:gd name="T17" fmla="*/ 580 h 580"/>
                  <a:gd name="T18" fmla="*/ 184 w 439"/>
                  <a:gd name="T19" fmla="*/ 580 h 580"/>
                  <a:gd name="T20" fmla="*/ 183 w 439"/>
                  <a:gd name="T21" fmla="*/ 290 h 580"/>
                  <a:gd name="T22" fmla="*/ 183 w 439"/>
                  <a:gd name="T23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80">
                    <a:moveTo>
                      <a:pt x="183" y="290"/>
                    </a:moveTo>
                    <a:lnTo>
                      <a:pt x="214" y="259"/>
                    </a:lnTo>
                    <a:lnTo>
                      <a:pt x="439" y="259"/>
                    </a:lnTo>
                    <a:lnTo>
                      <a:pt x="295" y="0"/>
                    </a:lnTo>
                    <a:lnTo>
                      <a:pt x="189" y="22"/>
                    </a:lnTo>
                    <a:cubicBezTo>
                      <a:pt x="162" y="27"/>
                      <a:pt x="140" y="48"/>
                      <a:pt x="132" y="76"/>
                    </a:cubicBezTo>
                    <a:lnTo>
                      <a:pt x="6" y="486"/>
                    </a:lnTo>
                    <a:cubicBezTo>
                      <a:pt x="0" y="509"/>
                      <a:pt x="5" y="532"/>
                      <a:pt x="19" y="551"/>
                    </a:cubicBezTo>
                    <a:cubicBezTo>
                      <a:pt x="34" y="569"/>
                      <a:pt x="55" y="580"/>
                      <a:pt x="78" y="580"/>
                    </a:cubicBezTo>
                    <a:lnTo>
                      <a:pt x="184" y="580"/>
                    </a:lnTo>
                    <a:lnTo>
                      <a:pt x="183" y="290"/>
                    </a:lnTo>
                    <a:lnTo>
                      <a:pt x="183" y="29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gray">
              <a:xfrm>
                <a:off x="5229226" y="1600200"/>
                <a:ext cx="252413" cy="339725"/>
              </a:xfrm>
              <a:custGeom>
                <a:avLst/>
                <a:gdLst>
                  <a:gd name="T0" fmla="*/ 433 w 439"/>
                  <a:gd name="T1" fmla="*/ 485 h 579"/>
                  <a:gd name="T2" fmla="*/ 307 w 439"/>
                  <a:gd name="T3" fmla="*/ 75 h 579"/>
                  <a:gd name="T4" fmla="*/ 249 w 439"/>
                  <a:gd name="T5" fmla="*/ 20 h 579"/>
                  <a:gd name="T6" fmla="*/ 143 w 439"/>
                  <a:gd name="T7" fmla="*/ 0 h 579"/>
                  <a:gd name="T8" fmla="*/ 0 w 439"/>
                  <a:gd name="T9" fmla="*/ 258 h 579"/>
                  <a:gd name="T10" fmla="*/ 242 w 439"/>
                  <a:gd name="T11" fmla="*/ 258 h 579"/>
                  <a:gd name="T12" fmla="*/ 273 w 439"/>
                  <a:gd name="T13" fmla="*/ 289 h 579"/>
                  <a:gd name="T14" fmla="*/ 273 w 439"/>
                  <a:gd name="T15" fmla="*/ 579 h 579"/>
                  <a:gd name="T16" fmla="*/ 361 w 439"/>
                  <a:gd name="T17" fmla="*/ 579 h 579"/>
                  <a:gd name="T18" fmla="*/ 420 w 439"/>
                  <a:gd name="T19" fmla="*/ 550 h 579"/>
                  <a:gd name="T20" fmla="*/ 433 w 439"/>
                  <a:gd name="T21" fmla="*/ 48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579">
                    <a:moveTo>
                      <a:pt x="433" y="485"/>
                    </a:moveTo>
                    <a:lnTo>
                      <a:pt x="307" y="75"/>
                    </a:lnTo>
                    <a:cubicBezTo>
                      <a:pt x="299" y="47"/>
                      <a:pt x="277" y="26"/>
                      <a:pt x="249" y="20"/>
                    </a:cubicBezTo>
                    <a:lnTo>
                      <a:pt x="143" y="0"/>
                    </a:lnTo>
                    <a:lnTo>
                      <a:pt x="0" y="258"/>
                    </a:lnTo>
                    <a:lnTo>
                      <a:pt x="242" y="258"/>
                    </a:lnTo>
                    <a:lnTo>
                      <a:pt x="273" y="289"/>
                    </a:lnTo>
                    <a:lnTo>
                      <a:pt x="273" y="579"/>
                    </a:lnTo>
                    <a:lnTo>
                      <a:pt x="361" y="579"/>
                    </a:lnTo>
                    <a:cubicBezTo>
                      <a:pt x="384" y="579"/>
                      <a:pt x="406" y="568"/>
                      <a:pt x="420" y="550"/>
                    </a:cubicBezTo>
                    <a:cubicBezTo>
                      <a:pt x="434" y="531"/>
                      <a:pt x="439" y="508"/>
                      <a:pt x="433" y="485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gray">
              <a:xfrm>
                <a:off x="5091113" y="1787525"/>
                <a:ext cx="258763" cy="152400"/>
              </a:xfrm>
              <a:custGeom>
                <a:avLst/>
                <a:gdLst>
                  <a:gd name="T0" fmla="*/ 0 w 163"/>
                  <a:gd name="T1" fmla="*/ 96 h 96"/>
                  <a:gd name="T2" fmla="*/ 160 w 163"/>
                  <a:gd name="T3" fmla="*/ 96 h 96"/>
                  <a:gd name="T4" fmla="*/ 160 w 163"/>
                  <a:gd name="T5" fmla="*/ 96 h 96"/>
                  <a:gd name="T6" fmla="*/ 163 w 163"/>
                  <a:gd name="T7" fmla="*/ 96 h 96"/>
                  <a:gd name="T8" fmla="*/ 163 w 163"/>
                  <a:gd name="T9" fmla="*/ 0 h 96"/>
                  <a:gd name="T10" fmla="*/ 3 w 163"/>
                  <a:gd name="T11" fmla="*/ 0 h 96"/>
                  <a:gd name="T12" fmla="*/ 3 w 163"/>
                  <a:gd name="T13" fmla="*/ 96 h 96"/>
                  <a:gd name="T14" fmla="*/ 0 w 16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96">
                    <a:moveTo>
                      <a:pt x="0" y="96"/>
                    </a:moveTo>
                    <a:lnTo>
                      <a:pt x="160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3" y="0"/>
                    </a:lnTo>
                    <a:lnTo>
                      <a:pt x="3" y="0"/>
                    </a:lnTo>
                    <a:lnTo>
                      <a:pt x="3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18"/>
              <p:cNvSpPr>
                <a:spLocks noChangeArrowheads="1"/>
              </p:cNvSpPr>
              <p:nvPr/>
            </p:nvSpPr>
            <p:spPr bwMode="gray">
              <a:xfrm>
                <a:off x="5026026" y="1955800"/>
                <a:ext cx="385763" cy="31750"/>
              </a:xfrm>
              <a:prstGeom prst="rect">
                <a:avLst/>
              </a:prstGeom>
              <a:solidFill>
                <a:srgbClr val="4D4D4D"/>
              </a:solidFill>
              <a:ln w="0">
                <a:noFill/>
                <a:prstDash val="solid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9"/>
              <p:cNvSpPr>
                <a:spLocks noEditPoints="1"/>
              </p:cNvSpPr>
              <p:nvPr/>
            </p:nvSpPr>
            <p:spPr bwMode="gray">
              <a:xfrm>
                <a:off x="5073651" y="1284288"/>
                <a:ext cx="287338" cy="346075"/>
              </a:xfrm>
              <a:custGeom>
                <a:avLst/>
                <a:gdLst>
                  <a:gd name="T0" fmla="*/ 13 w 501"/>
                  <a:gd name="T1" fmla="*/ 358 h 591"/>
                  <a:gd name="T2" fmla="*/ 17 w 501"/>
                  <a:gd name="T3" fmla="*/ 368 h 591"/>
                  <a:gd name="T4" fmla="*/ 37 w 501"/>
                  <a:gd name="T5" fmla="*/ 402 h 591"/>
                  <a:gd name="T6" fmla="*/ 252 w 501"/>
                  <a:gd name="T7" fmla="*/ 590 h 591"/>
                  <a:gd name="T8" fmla="*/ 465 w 501"/>
                  <a:gd name="T9" fmla="*/ 401 h 591"/>
                  <a:gd name="T10" fmla="*/ 484 w 501"/>
                  <a:gd name="T11" fmla="*/ 366 h 591"/>
                  <a:gd name="T12" fmla="*/ 488 w 501"/>
                  <a:gd name="T13" fmla="*/ 356 h 591"/>
                  <a:gd name="T14" fmla="*/ 479 w 501"/>
                  <a:gd name="T15" fmla="*/ 288 h 591"/>
                  <a:gd name="T16" fmla="*/ 479 w 501"/>
                  <a:gd name="T17" fmla="*/ 286 h 591"/>
                  <a:gd name="T18" fmla="*/ 250 w 501"/>
                  <a:gd name="T19" fmla="*/ 1 h 591"/>
                  <a:gd name="T20" fmla="*/ 22 w 501"/>
                  <a:gd name="T21" fmla="*/ 287 h 591"/>
                  <a:gd name="T22" fmla="*/ 22 w 501"/>
                  <a:gd name="T23" fmla="*/ 290 h 591"/>
                  <a:gd name="T24" fmla="*/ 13 w 501"/>
                  <a:gd name="T25" fmla="*/ 358 h 591"/>
                  <a:gd name="T26" fmla="*/ 43 w 501"/>
                  <a:gd name="T27" fmla="*/ 313 h 591"/>
                  <a:gd name="T28" fmla="*/ 43 w 501"/>
                  <a:gd name="T29" fmla="*/ 313 h 591"/>
                  <a:gd name="T30" fmla="*/ 51 w 501"/>
                  <a:gd name="T31" fmla="*/ 306 h 591"/>
                  <a:gd name="T32" fmla="*/ 88 w 501"/>
                  <a:gd name="T33" fmla="*/ 312 h 591"/>
                  <a:gd name="T34" fmla="*/ 96 w 501"/>
                  <a:gd name="T35" fmla="*/ 307 h 591"/>
                  <a:gd name="T36" fmla="*/ 119 w 501"/>
                  <a:gd name="T37" fmla="*/ 254 h 591"/>
                  <a:gd name="T38" fmla="*/ 323 w 501"/>
                  <a:gd name="T39" fmla="*/ 282 h 591"/>
                  <a:gd name="T40" fmla="*/ 382 w 501"/>
                  <a:gd name="T41" fmla="*/ 275 h 591"/>
                  <a:gd name="T42" fmla="*/ 397 w 501"/>
                  <a:gd name="T43" fmla="*/ 311 h 591"/>
                  <a:gd name="T44" fmla="*/ 404 w 501"/>
                  <a:gd name="T45" fmla="*/ 316 h 591"/>
                  <a:gd name="T46" fmla="*/ 406 w 501"/>
                  <a:gd name="T47" fmla="*/ 315 h 591"/>
                  <a:gd name="T48" fmla="*/ 449 w 501"/>
                  <a:gd name="T49" fmla="*/ 303 h 591"/>
                  <a:gd name="T50" fmla="*/ 458 w 501"/>
                  <a:gd name="T51" fmla="*/ 312 h 591"/>
                  <a:gd name="T52" fmla="*/ 459 w 501"/>
                  <a:gd name="T53" fmla="*/ 312 h 591"/>
                  <a:gd name="T54" fmla="*/ 460 w 501"/>
                  <a:gd name="T55" fmla="*/ 343 h 591"/>
                  <a:gd name="T56" fmla="*/ 455 w 501"/>
                  <a:gd name="T57" fmla="*/ 355 h 591"/>
                  <a:gd name="T58" fmla="*/ 444 w 501"/>
                  <a:gd name="T59" fmla="*/ 378 h 591"/>
                  <a:gd name="T60" fmla="*/ 437 w 501"/>
                  <a:gd name="T61" fmla="*/ 387 h 591"/>
                  <a:gd name="T62" fmla="*/ 252 w 501"/>
                  <a:gd name="T63" fmla="*/ 559 h 591"/>
                  <a:gd name="T64" fmla="*/ 65 w 501"/>
                  <a:gd name="T65" fmla="*/ 388 h 591"/>
                  <a:gd name="T66" fmla="*/ 58 w 501"/>
                  <a:gd name="T67" fmla="*/ 379 h 591"/>
                  <a:gd name="T68" fmla="*/ 46 w 501"/>
                  <a:gd name="T69" fmla="*/ 356 h 591"/>
                  <a:gd name="T70" fmla="*/ 41 w 501"/>
                  <a:gd name="T71" fmla="*/ 344 h 591"/>
                  <a:gd name="T72" fmla="*/ 43 w 501"/>
                  <a:gd name="T73" fmla="*/ 3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1" h="591">
                    <a:moveTo>
                      <a:pt x="13" y="358"/>
                    </a:moveTo>
                    <a:cubicBezTo>
                      <a:pt x="14" y="360"/>
                      <a:pt x="16" y="364"/>
                      <a:pt x="17" y="368"/>
                    </a:cubicBezTo>
                    <a:cubicBezTo>
                      <a:pt x="24" y="384"/>
                      <a:pt x="29" y="395"/>
                      <a:pt x="37" y="402"/>
                    </a:cubicBezTo>
                    <a:cubicBezTo>
                      <a:pt x="71" y="513"/>
                      <a:pt x="159" y="591"/>
                      <a:pt x="252" y="590"/>
                    </a:cubicBezTo>
                    <a:cubicBezTo>
                      <a:pt x="346" y="590"/>
                      <a:pt x="433" y="512"/>
                      <a:pt x="465" y="401"/>
                    </a:cubicBezTo>
                    <a:cubicBezTo>
                      <a:pt x="473" y="394"/>
                      <a:pt x="478" y="382"/>
                      <a:pt x="484" y="366"/>
                    </a:cubicBezTo>
                    <a:cubicBezTo>
                      <a:pt x="486" y="362"/>
                      <a:pt x="487" y="359"/>
                      <a:pt x="488" y="356"/>
                    </a:cubicBezTo>
                    <a:cubicBezTo>
                      <a:pt x="501" y="330"/>
                      <a:pt x="497" y="302"/>
                      <a:pt x="479" y="288"/>
                    </a:cubicBezTo>
                    <a:lnTo>
                      <a:pt x="479" y="286"/>
                    </a:lnTo>
                    <a:cubicBezTo>
                      <a:pt x="479" y="147"/>
                      <a:pt x="460" y="0"/>
                      <a:pt x="250" y="1"/>
                    </a:cubicBezTo>
                    <a:cubicBezTo>
                      <a:pt x="39" y="1"/>
                      <a:pt x="21" y="143"/>
                      <a:pt x="22" y="287"/>
                    </a:cubicBezTo>
                    <a:cubicBezTo>
                      <a:pt x="22" y="288"/>
                      <a:pt x="22" y="289"/>
                      <a:pt x="22" y="290"/>
                    </a:cubicBezTo>
                    <a:cubicBezTo>
                      <a:pt x="4" y="304"/>
                      <a:pt x="0" y="332"/>
                      <a:pt x="13" y="358"/>
                    </a:cubicBezTo>
                    <a:close/>
                    <a:moveTo>
                      <a:pt x="43" y="313"/>
                    </a:moveTo>
                    <a:lnTo>
                      <a:pt x="43" y="313"/>
                    </a:lnTo>
                    <a:cubicBezTo>
                      <a:pt x="47" y="312"/>
                      <a:pt x="49" y="309"/>
                      <a:pt x="51" y="306"/>
                    </a:cubicBezTo>
                    <a:lnTo>
                      <a:pt x="88" y="312"/>
                    </a:lnTo>
                    <a:cubicBezTo>
                      <a:pt x="91" y="312"/>
                      <a:pt x="95" y="311"/>
                      <a:pt x="96" y="307"/>
                    </a:cubicBezTo>
                    <a:lnTo>
                      <a:pt x="119" y="254"/>
                    </a:lnTo>
                    <a:cubicBezTo>
                      <a:pt x="146" y="260"/>
                      <a:pt x="245" y="283"/>
                      <a:pt x="323" y="282"/>
                    </a:cubicBezTo>
                    <a:cubicBezTo>
                      <a:pt x="347" y="282"/>
                      <a:pt x="367" y="280"/>
                      <a:pt x="382" y="275"/>
                    </a:cubicBezTo>
                    <a:lnTo>
                      <a:pt x="397" y="311"/>
                    </a:lnTo>
                    <a:cubicBezTo>
                      <a:pt x="398" y="314"/>
                      <a:pt x="401" y="316"/>
                      <a:pt x="404" y="316"/>
                    </a:cubicBezTo>
                    <a:cubicBezTo>
                      <a:pt x="405" y="316"/>
                      <a:pt x="406" y="315"/>
                      <a:pt x="406" y="315"/>
                    </a:cubicBezTo>
                    <a:lnTo>
                      <a:pt x="449" y="303"/>
                    </a:lnTo>
                    <a:cubicBezTo>
                      <a:pt x="451" y="307"/>
                      <a:pt x="454" y="310"/>
                      <a:pt x="458" y="312"/>
                    </a:cubicBezTo>
                    <a:lnTo>
                      <a:pt x="459" y="312"/>
                    </a:lnTo>
                    <a:cubicBezTo>
                      <a:pt x="465" y="315"/>
                      <a:pt x="467" y="329"/>
                      <a:pt x="460" y="343"/>
                    </a:cubicBezTo>
                    <a:cubicBezTo>
                      <a:pt x="459" y="346"/>
                      <a:pt x="457" y="350"/>
                      <a:pt x="455" y="355"/>
                    </a:cubicBezTo>
                    <a:cubicBezTo>
                      <a:pt x="453" y="361"/>
                      <a:pt x="447" y="374"/>
                      <a:pt x="444" y="378"/>
                    </a:cubicBezTo>
                    <a:cubicBezTo>
                      <a:pt x="440" y="380"/>
                      <a:pt x="438" y="383"/>
                      <a:pt x="437" y="387"/>
                    </a:cubicBezTo>
                    <a:cubicBezTo>
                      <a:pt x="409" y="488"/>
                      <a:pt x="333" y="559"/>
                      <a:pt x="252" y="559"/>
                    </a:cubicBezTo>
                    <a:cubicBezTo>
                      <a:pt x="171" y="559"/>
                      <a:pt x="94" y="489"/>
                      <a:pt x="65" y="388"/>
                    </a:cubicBezTo>
                    <a:cubicBezTo>
                      <a:pt x="64" y="384"/>
                      <a:pt x="61" y="381"/>
                      <a:pt x="58" y="379"/>
                    </a:cubicBezTo>
                    <a:cubicBezTo>
                      <a:pt x="54" y="376"/>
                      <a:pt x="49" y="362"/>
                      <a:pt x="46" y="356"/>
                    </a:cubicBezTo>
                    <a:cubicBezTo>
                      <a:pt x="44" y="351"/>
                      <a:pt x="43" y="347"/>
                      <a:pt x="41" y="344"/>
                    </a:cubicBezTo>
                    <a:cubicBezTo>
                      <a:pt x="34" y="330"/>
                      <a:pt x="36" y="316"/>
                      <a:pt x="43" y="313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29" name="Picture 3" descr="C:\Users\rajarrv\AppData\Local\Microsoft\Windows\Temporary Internet Files\Content.Outlook\3CY2KM7L\B-No Background FORCE 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134" y="4095401"/>
              <a:ext cx="276515" cy="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96"/>
          <p:cNvSpPr txBox="1"/>
          <p:nvPr/>
        </p:nvSpPr>
        <p:spPr bwMode="auto">
          <a:xfrm>
            <a:off x="1626757" y="3724505"/>
            <a:ext cx="864096" cy="149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整備業務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7" name="Group 112"/>
          <p:cNvGrpSpPr>
            <a:grpSpLocks noChangeAspect="1"/>
          </p:cNvGrpSpPr>
          <p:nvPr/>
        </p:nvGrpSpPr>
        <p:grpSpPr>
          <a:xfrm>
            <a:off x="4330662" y="3294654"/>
            <a:ext cx="635336" cy="635336"/>
            <a:chOff x="1563866" y="3369910"/>
            <a:chExt cx="994581" cy="994581"/>
          </a:xfrm>
        </p:grpSpPr>
        <p:grpSp>
          <p:nvGrpSpPr>
            <p:cNvPr id="38" name="Group 131"/>
            <p:cNvGrpSpPr>
              <a:grpSpLocks noChangeAspect="1"/>
            </p:cNvGrpSpPr>
            <p:nvPr/>
          </p:nvGrpSpPr>
          <p:grpSpPr bwMode="gray">
            <a:xfrm>
              <a:off x="1563866" y="3369910"/>
              <a:ext cx="994581" cy="994581"/>
              <a:chOff x="4814888" y="1222375"/>
              <a:chExt cx="828675" cy="828675"/>
            </a:xfrm>
          </p:grpSpPr>
          <p:sp>
            <p:nvSpPr>
              <p:cNvPr id="40" name="AutoShape 13"/>
              <p:cNvSpPr>
                <a:spLocks noChangeAspect="1" noChangeArrowheads="1" noTextEdit="1"/>
              </p:cNvSpPr>
              <p:nvPr/>
            </p:nvSpPr>
            <p:spPr bwMode="gray">
              <a:xfrm>
                <a:off x="4814888" y="1222375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gray">
              <a:xfrm>
                <a:off x="4956176" y="1600200"/>
                <a:ext cx="250825" cy="339725"/>
              </a:xfrm>
              <a:custGeom>
                <a:avLst/>
                <a:gdLst>
                  <a:gd name="T0" fmla="*/ 183 w 439"/>
                  <a:gd name="T1" fmla="*/ 290 h 580"/>
                  <a:gd name="T2" fmla="*/ 214 w 439"/>
                  <a:gd name="T3" fmla="*/ 259 h 580"/>
                  <a:gd name="T4" fmla="*/ 439 w 439"/>
                  <a:gd name="T5" fmla="*/ 259 h 580"/>
                  <a:gd name="T6" fmla="*/ 295 w 439"/>
                  <a:gd name="T7" fmla="*/ 0 h 580"/>
                  <a:gd name="T8" fmla="*/ 189 w 439"/>
                  <a:gd name="T9" fmla="*/ 22 h 580"/>
                  <a:gd name="T10" fmla="*/ 132 w 439"/>
                  <a:gd name="T11" fmla="*/ 76 h 580"/>
                  <a:gd name="T12" fmla="*/ 6 w 439"/>
                  <a:gd name="T13" fmla="*/ 486 h 580"/>
                  <a:gd name="T14" fmla="*/ 19 w 439"/>
                  <a:gd name="T15" fmla="*/ 551 h 580"/>
                  <a:gd name="T16" fmla="*/ 78 w 439"/>
                  <a:gd name="T17" fmla="*/ 580 h 580"/>
                  <a:gd name="T18" fmla="*/ 184 w 439"/>
                  <a:gd name="T19" fmla="*/ 580 h 580"/>
                  <a:gd name="T20" fmla="*/ 183 w 439"/>
                  <a:gd name="T21" fmla="*/ 290 h 580"/>
                  <a:gd name="T22" fmla="*/ 183 w 439"/>
                  <a:gd name="T23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80">
                    <a:moveTo>
                      <a:pt x="183" y="290"/>
                    </a:moveTo>
                    <a:lnTo>
                      <a:pt x="214" y="259"/>
                    </a:lnTo>
                    <a:lnTo>
                      <a:pt x="439" y="259"/>
                    </a:lnTo>
                    <a:lnTo>
                      <a:pt x="295" y="0"/>
                    </a:lnTo>
                    <a:lnTo>
                      <a:pt x="189" y="22"/>
                    </a:lnTo>
                    <a:cubicBezTo>
                      <a:pt x="162" y="27"/>
                      <a:pt x="140" y="48"/>
                      <a:pt x="132" y="76"/>
                    </a:cubicBezTo>
                    <a:lnTo>
                      <a:pt x="6" y="486"/>
                    </a:lnTo>
                    <a:cubicBezTo>
                      <a:pt x="0" y="509"/>
                      <a:pt x="5" y="532"/>
                      <a:pt x="19" y="551"/>
                    </a:cubicBezTo>
                    <a:cubicBezTo>
                      <a:pt x="34" y="569"/>
                      <a:pt x="55" y="580"/>
                      <a:pt x="78" y="580"/>
                    </a:cubicBezTo>
                    <a:lnTo>
                      <a:pt x="184" y="580"/>
                    </a:lnTo>
                    <a:lnTo>
                      <a:pt x="183" y="290"/>
                    </a:lnTo>
                    <a:lnTo>
                      <a:pt x="183" y="29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gray">
              <a:xfrm>
                <a:off x="5229226" y="1600200"/>
                <a:ext cx="252413" cy="339725"/>
              </a:xfrm>
              <a:custGeom>
                <a:avLst/>
                <a:gdLst>
                  <a:gd name="T0" fmla="*/ 433 w 439"/>
                  <a:gd name="T1" fmla="*/ 485 h 579"/>
                  <a:gd name="T2" fmla="*/ 307 w 439"/>
                  <a:gd name="T3" fmla="*/ 75 h 579"/>
                  <a:gd name="T4" fmla="*/ 249 w 439"/>
                  <a:gd name="T5" fmla="*/ 20 h 579"/>
                  <a:gd name="T6" fmla="*/ 143 w 439"/>
                  <a:gd name="T7" fmla="*/ 0 h 579"/>
                  <a:gd name="T8" fmla="*/ 0 w 439"/>
                  <a:gd name="T9" fmla="*/ 258 h 579"/>
                  <a:gd name="T10" fmla="*/ 242 w 439"/>
                  <a:gd name="T11" fmla="*/ 258 h 579"/>
                  <a:gd name="T12" fmla="*/ 273 w 439"/>
                  <a:gd name="T13" fmla="*/ 289 h 579"/>
                  <a:gd name="T14" fmla="*/ 273 w 439"/>
                  <a:gd name="T15" fmla="*/ 579 h 579"/>
                  <a:gd name="T16" fmla="*/ 361 w 439"/>
                  <a:gd name="T17" fmla="*/ 579 h 579"/>
                  <a:gd name="T18" fmla="*/ 420 w 439"/>
                  <a:gd name="T19" fmla="*/ 550 h 579"/>
                  <a:gd name="T20" fmla="*/ 433 w 439"/>
                  <a:gd name="T21" fmla="*/ 48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579">
                    <a:moveTo>
                      <a:pt x="433" y="485"/>
                    </a:moveTo>
                    <a:lnTo>
                      <a:pt x="307" y="75"/>
                    </a:lnTo>
                    <a:cubicBezTo>
                      <a:pt x="299" y="47"/>
                      <a:pt x="277" y="26"/>
                      <a:pt x="249" y="20"/>
                    </a:cubicBezTo>
                    <a:lnTo>
                      <a:pt x="143" y="0"/>
                    </a:lnTo>
                    <a:lnTo>
                      <a:pt x="0" y="258"/>
                    </a:lnTo>
                    <a:lnTo>
                      <a:pt x="242" y="258"/>
                    </a:lnTo>
                    <a:lnTo>
                      <a:pt x="273" y="289"/>
                    </a:lnTo>
                    <a:lnTo>
                      <a:pt x="273" y="579"/>
                    </a:lnTo>
                    <a:lnTo>
                      <a:pt x="361" y="579"/>
                    </a:lnTo>
                    <a:cubicBezTo>
                      <a:pt x="384" y="579"/>
                      <a:pt x="406" y="568"/>
                      <a:pt x="420" y="550"/>
                    </a:cubicBezTo>
                    <a:cubicBezTo>
                      <a:pt x="434" y="531"/>
                      <a:pt x="439" y="508"/>
                      <a:pt x="433" y="485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7"/>
              <p:cNvSpPr>
                <a:spLocks/>
              </p:cNvSpPr>
              <p:nvPr/>
            </p:nvSpPr>
            <p:spPr bwMode="gray">
              <a:xfrm>
                <a:off x="5091113" y="1787525"/>
                <a:ext cx="258763" cy="152400"/>
              </a:xfrm>
              <a:custGeom>
                <a:avLst/>
                <a:gdLst>
                  <a:gd name="T0" fmla="*/ 0 w 163"/>
                  <a:gd name="T1" fmla="*/ 96 h 96"/>
                  <a:gd name="T2" fmla="*/ 160 w 163"/>
                  <a:gd name="T3" fmla="*/ 96 h 96"/>
                  <a:gd name="T4" fmla="*/ 160 w 163"/>
                  <a:gd name="T5" fmla="*/ 96 h 96"/>
                  <a:gd name="T6" fmla="*/ 163 w 163"/>
                  <a:gd name="T7" fmla="*/ 96 h 96"/>
                  <a:gd name="T8" fmla="*/ 163 w 163"/>
                  <a:gd name="T9" fmla="*/ 0 h 96"/>
                  <a:gd name="T10" fmla="*/ 3 w 163"/>
                  <a:gd name="T11" fmla="*/ 0 h 96"/>
                  <a:gd name="T12" fmla="*/ 3 w 163"/>
                  <a:gd name="T13" fmla="*/ 96 h 96"/>
                  <a:gd name="T14" fmla="*/ 0 w 16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96">
                    <a:moveTo>
                      <a:pt x="0" y="96"/>
                    </a:moveTo>
                    <a:lnTo>
                      <a:pt x="160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3" y="0"/>
                    </a:lnTo>
                    <a:lnTo>
                      <a:pt x="3" y="0"/>
                    </a:lnTo>
                    <a:lnTo>
                      <a:pt x="3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Rectangle 18"/>
              <p:cNvSpPr>
                <a:spLocks noChangeArrowheads="1"/>
              </p:cNvSpPr>
              <p:nvPr/>
            </p:nvSpPr>
            <p:spPr bwMode="gray">
              <a:xfrm>
                <a:off x="5026026" y="1955800"/>
                <a:ext cx="385763" cy="31750"/>
              </a:xfrm>
              <a:prstGeom prst="rect">
                <a:avLst/>
              </a:prstGeom>
              <a:solidFill>
                <a:srgbClr val="4D4D4D"/>
              </a:solidFill>
              <a:ln w="0">
                <a:noFill/>
                <a:prstDash val="solid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9"/>
              <p:cNvSpPr>
                <a:spLocks noEditPoints="1"/>
              </p:cNvSpPr>
              <p:nvPr/>
            </p:nvSpPr>
            <p:spPr bwMode="gray">
              <a:xfrm>
                <a:off x="5073651" y="1284288"/>
                <a:ext cx="287338" cy="346075"/>
              </a:xfrm>
              <a:custGeom>
                <a:avLst/>
                <a:gdLst>
                  <a:gd name="T0" fmla="*/ 13 w 501"/>
                  <a:gd name="T1" fmla="*/ 358 h 591"/>
                  <a:gd name="T2" fmla="*/ 17 w 501"/>
                  <a:gd name="T3" fmla="*/ 368 h 591"/>
                  <a:gd name="T4" fmla="*/ 37 w 501"/>
                  <a:gd name="T5" fmla="*/ 402 h 591"/>
                  <a:gd name="T6" fmla="*/ 252 w 501"/>
                  <a:gd name="T7" fmla="*/ 590 h 591"/>
                  <a:gd name="T8" fmla="*/ 465 w 501"/>
                  <a:gd name="T9" fmla="*/ 401 h 591"/>
                  <a:gd name="T10" fmla="*/ 484 w 501"/>
                  <a:gd name="T11" fmla="*/ 366 h 591"/>
                  <a:gd name="T12" fmla="*/ 488 w 501"/>
                  <a:gd name="T13" fmla="*/ 356 h 591"/>
                  <a:gd name="T14" fmla="*/ 479 w 501"/>
                  <a:gd name="T15" fmla="*/ 288 h 591"/>
                  <a:gd name="T16" fmla="*/ 479 w 501"/>
                  <a:gd name="T17" fmla="*/ 286 h 591"/>
                  <a:gd name="T18" fmla="*/ 250 w 501"/>
                  <a:gd name="T19" fmla="*/ 1 h 591"/>
                  <a:gd name="T20" fmla="*/ 22 w 501"/>
                  <a:gd name="T21" fmla="*/ 287 h 591"/>
                  <a:gd name="T22" fmla="*/ 22 w 501"/>
                  <a:gd name="T23" fmla="*/ 290 h 591"/>
                  <a:gd name="T24" fmla="*/ 13 w 501"/>
                  <a:gd name="T25" fmla="*/ 358 h 591"/>
                  <a:gd name="T26" fmla="*/ 43 w 501"/>
                  <a:gd name="T27" fmla="*/ 313 h 591"/>
                  <a:gd name="T28" fmla="*/ 43 w 501"/>
                  <a:gd name="T29" fmla="*/ 313 h 591"/>
                  <a:gd name="T30" fmla="*/ 51 w 501"/>
                  <a:gd name="T31" fmla="*/ 306 h 591"/>
                  <a:gd name="T32" fmla="*/ 88 w 501"/>
                  <a:gd name="T33" fmla="*/ 312 h 591"/>
                  <a:gd name="T34" fmla="*/ 96 w 501"/>
                  <a:gd name="T35" fmla="*/ 307 h 591"/>
                  <a:gd name="T36" fmla="*/ 119 w 501"/>
                  <a:gd name="T37" fmla="*/ 254 h 591"/>
                  <a:gd name="T38" fmla="*/ 323 w 501"/>
                  <a:gd name="T39" fmla="*/ 282 h 591"/>
                  <a:gd name="T40" fmla="*/ 382 w 501"/>
                  <a:gd name="T41" fmla="*/ 275 h 591"/>
                  <a:gd name="T42" fmla="*/ 397 w 501"/>
                  <a:gd name="T43" fmla="*/ 311 h 591"/>
                  <a:gd name="T44" fmla="*/ 404 w 501"/>
                  <a:gd name="T45" fmla="*/ 316 h 591"/>
                  <a:gd name="T46" fmla="*/ 406 w 501"/>
                  <a:gd name="T47" fmla="*/ 315 h 591"/>
                  <a:gd name="T48" fmla="*/ 449 w 501"/>
                  <a:gd name="T49" fmla="*/ 303 h 591"/>
                  <a:gd name="T50" fmla="*/ 458 w 501"/>
                  <a:gd name="T51" fmla="*/ 312 h 591"/>
                  <a:gd name="T52" fmla="*/ 459 w 501"/>
                  <a:gd name="T53" fmla="*/ 312 h 591"/>
                  <a:gd name="T54" fmla="*/ 460 w 501"/>
                  <a:gd name="T55" fmla="*/ 343 h 591"/>
                  <a:gd name="T56" fmla="*/ 455 w 501"/>
                  <a:gd name="T57" fmla="*/ 355 h 591"/>
                  <a:gd name="T58" fmla="*/ 444 w 501"/>
                  <a:gd name="T59" fmla="*/ 378 h 591"/>
                  <a:gd name="T60" fmla="*/ 437 w 501"/>
                  <a:gd name="T61" fmla="*/ 387 h 591"/>
                  <a:gd name="T62" fmla="*/ 252 w 501"/>
                  <a:gd name="T63" fmla="*/ 559 h 591"/>
                  <a:gd name="T64" fmla="*/ 65 w 501"/>
                  <a:gd name="T65" fmla="*/ 388 h 591"/>
                  <a:gd name="T66" fmla="*/ 58 w 501"/>
                  <a:gd name="T67" fmla="*/ 379 h 591"/>
                  <a:gd name="T68" fmla="*/ 46 w 501"/>
                  <a:gd name="T69" fmla="*/ 356 h 591"/>
                  <a:gd name="T70" fmla="*/ 41 w 501"/>
                  <a:gd name="T71" fmla="*/ 344 h 591"/>
                  <a:gd name="T72" fmla="*/ 43 w 501"/>
                  <a:gd name="T73" fmla="*/ 3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1" h="591">
                    <a:moveTo>
                      <a:pt x="13" y="358"/>
                    </a:moveTo>
                    <a:cubicBezTo>
                      <a:pt x="14" y="360"/>
                      <a:pt x="16" y="364"/>
                      <a:pt x="17" y="368"/>
                    </a:cubicBezTo>
                    <a:cubicBezTo>
                      <a:pt x="24" y="384"/>
                      <a:pt x="29" y="395"/>
                      <a:pt x="37" y="402"/>
                    </a:cubicBezTo>
                    <a:cubicBezTo>
                      <a:pt x="71" y="513"/>
                      <a:pt x="159" y="591"/>
                      <a:pt x="252" y="590"/>
                    </a:cubicBezTo>
                    <a:cubicBezTo>
                      <a:pt x="346" y="590"/>
                      <a:pt x="433" y="512"/>
                      <a:pt x="465" y="401"/>
                    </a:cubicBezTo>
                    <a:cubicBezTo>
                      <a:pt x="473" y="394"/>
                      <a:pt x="478" y="382"/>
                      <a:pt x="484" y="366"/>
                    </a:cubicBezTo>
                    <a:cubicBezTo>
                      <a:pt x="486" y="362"/>
                      <a:pt x="487" y="359"/>
                      <a:pt x="488" y="356"/>
                    </a:cubicBezTo>
                    <a:cubicBezTo>
                      <a:pt x="501" y="330"/>
                      <a:pt x="497" y="302"/>
                      <a:pt x="479" y="288"/>
                    </a:cubicBezTo>
                    <a:lnTo>
                      <a:pt x="479" y="286"/>
                    </a:lnTo>
                    <a:cubicBezTo>
                      <a:pt x="479" y="147"/>
                      <a:pt x="460" y="0"/>
                      <a:pt x="250" y="1"/>
                    </a:cubicBezTo>
                    <a:cubicBezTo>
                      <a:pt x="39" y="1"/>
                      <a:pt x="21" y="143"/>
                      <a:pt x="22" y="287"/>
                    </a:cubicBezTo>
                    <a:cubicBezTo>
                      <a:pt x="22" y="288"/>
                      <a:pt x="22" y="289"/>
                      <a:pt x="22" y="290"/>
                    </a:cubicBezTo>
                    <a:cubicBezTo>
                      <a:pt x="4" y="304"/>
                      <a:pt x="0" y="332"/>
                      <a:pt x="13" y="358"/>
                    </a:cubicBezTo>
                    <a:close/>
                    <a:moveTo>
                      <a:pt x="43" y="313"/>
                    </a:moveTo>
                    <a:lnTo>
                      <a:pt x="43" y="313"/>
                    </a:lnTo>
                    <a:cubicBezTo>
                      <a:pt x="47" y="312"/>
                      <a:pt x="49" y="309"/>
                      <a:pt x="51" y="306"/>
                    </a:cubicBezTo>
                    <a:lnTo>
                      <a:pt x="88" y="312"/>
                    </a:lnTo>
                    <a:cubicBezTo>
                      <a:pt x="91" y="312"/>
                      <a:pt x="95" y="311"/>
                      <a:pt x="96" y="307"/>
                    </a:cubicBezTo>
                    <a:lnTo>
                      <a:pt x="119" y="254"/>
                    </a:lnTo>
                    <a:cubicBezTo>
                      <a:pt x="146" y="260"/>
                      <a:pt x="245" y="283"/>
                      <a:pt x="323" y="282"/>
                    </a:cubicBezTo>
                    <a:cubicBezTo>
                      <a:pt x="347" y="282"/>
                      <a:pt x="367" y="280"/>
                      <a:pt x="382" y="275"/>
                    </a:cubicBezTo>
                    <a:lnTo>
                      <a:pt x="397" y="311"/>
                    </a:lnTo>
                    <a:cubicBezTo>
                      <a:pt x="398" y="314"/>
                      <a:pt x="401" y="316"/>
                      <a:pt x="404" y="316"/>
                    </a:cubicBezTo>
                    <a:cubicBezTo>
                      <a:pt x="405" y="316"/>
                      <a:pt x="406" y="315"/>
                      <a:pt x="406" y="315"/>
                    </a:cubicBezTo>
                    <a:lnTo>
                      <a:pt x="449" y="303"/>
                    </a:lnTo>
                    <a:cubicBezTo>
                      <a:pt x="451" y="307"/>
                      <a:pt x="454" y="310"/>
                      <a:pt x="458" y="312"/>
                    </a:cubicBezTo>
                    <a:lnTo>
                      <a:pt x="459" y="312"/>
                    </a:lnTo>
                    <a:cubicBezTo>
                      <a:pt x="465" y="315"/>
                      <a:pt x="467" y="329"/>
                      <a:pt x="460" y="343"/>
                    </a:cubicBezTo>
                    <a:cubicBezTo>
                      <a:pt x="459" y="346"/>
                      <a:pt x="457" y="350"/>
                      <a:pt x="455" y="355"/>
                    </a:cubicBezTo>
                    <a:cubicBezTo>
                      <a:pt x="453" y="361"/>
                      <a:pt x="447" y="374"/>
                      <a:pt x="444" y="378"/>
                    </a:cubicBezTo>
                    <a:cubicBezTo>
                      <a:pt x="440" y="380"/>
                      <a:pt x="438" y="383"/>
                      <a:pt x="437" y="387"/>
                    </a:cubicBezTo>
                    <a:cubicBezTo>
                      <a:pt x="409" y="488"/>
                      <a:pt x="333" y="559"/>
                      <a:pt x="252" y="559"/>
                    </a:cubicBezTo>
                    <a:cubicBezTo>
                      <a:pt x="171" y="559"/>
                      <a:pt x="94" y="489"/>
                      <a:pt x="65" y="388"/>
                    </a:cubicBezTo>
                    <a:cubicBezTo>
                      <a:pt x="64" y="384"/>
                      <a:pt x="61" y="381"/>
                      <a:pt x="58" y="379"/>
                    </a:cubicBezTo>
                    <a:cubicBezTo>
                      <a:pt x="54" y="376"/>
                      <a:pt x="49" y="362"/>
                      <a:pt x="46" y="356"/>
                    </a:cubicBezTo>
                    <a:cubicBezTo>
                      <a:pt x="44" y="351"/>
                      <a:pt x="43" y="347"/>
                      <a:pt x="41" y="344"/>
                    </a:cubicBezTo>
                    <a:cubicBezTo>
                      <a:pt x="34" y="330"/>
                      <a:pt x="36" y="316"/>
                      <a:pt x="43" y="313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39" name="Picture 3" descr="C:\Users\rajarrv\AppData\Local\Microsoft\Windows\Temporary Internet Files\Content.Outlook\3CY2KM7L\B-No Background FORCE 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134" y="4095401"/>
              <a:ext cx="276515" cy="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96"/>
          <p:cNvSpPr txBox="1"/>
          <p:nvPr/>
        </p:nvSpPr>
        <p:spPr bwMode="auto">
          <a:xfrm>
            <a:off x="3951802" y="3906578"/>
            <a:ext cx="1382198" cy="2064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支店整備マネージャ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750" y="3661997"/>
            <a:ext cx="682250" cy="260463"/>
          </a:xfrm>
          <a:prstGeom prst="rect">
            <a:avLst/>
          </a:prstGeom>
        </p:spPr>
      </p:pic>
      <p:sp>
        <p:nvSpPr>
          <p:cNvPr id="50" name="Rectangle 46"/>
          <p:cNvSpPr/>
          <p:nvPr/>
        </p:nvSpPr>
        <p:spPr>
          <a:xfrm>
            <a:off x="8674359" y="1433958"/>
            <a:ext cx="3074296" cy="2071772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2550" lvl="1">
              <a:buClr>
                <a:srgbClr val="000000"/>
              </a:buClr>
              <a:buSzPct val="100000"/>
            </a:pP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■社員マスター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の「マネージャ情報」に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200" noProof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直属の上司（図では支店整備マネージャ）</a:t>
            </a:r>
            <a:endParaRPr lang="en-US" altLang="ja-JP" sz="1200" noProof="1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200" noProof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を設定すること。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Rectangle 48"/>
          <p:cNvSpPr/>
          <p:nvPr/>
        </p:nvSpPr>
        <p:spPr>
          <a:xfrm>
            <a:off x="8926618" y="1310518"/>
            <a:ext cx="937818" cy="1965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注意点</a:t>
            </a:r>
            <a:endParaRPr lang="en-US" sz="16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フローチャート: 処理 52"/>
          <p:cNvSpPr/>
          <p:nvPr/>
        </p:nvSpPr>
        <p:spPr>
          <a:xfrm>
            <a:off x="1255166" y="3237001"/>
            <a:ext cx="1626579" cy="2445363"/>
          </a:xfrm>
          <a:prstGeom prst="flowChartProcess">
            <a:avLst/>
          </a:pr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/>
          </a:p>
        </p:txBody>
      </p:sp>
      <p:sp>
        <p:nvSpPr>
          <p:cNvPr id="54" name="Rectangle 77"/>
          <p:cNvSpPr/>
          <p:nvPr/>
        </p:nvSpPr>
        <p:spPr>
          <a:xfrm>
            <a:off x="1435817" y="3136929"/>
            <a:ext cx="1327355" cy="35024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</a:t>
            </a:r>
            <a:r>
              <a:rPr lang="en-US" altLang="ja-JP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CS</a:t>
            </a:r>
            <a:r>
              <a:rPr lang="ja-JP" altLang="en-US" sz="1200" i="1" noProof="1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スタッフ</a:t>
            </a:r>
            <a:r>
              <a:rPr lang="en-US" altLang="ja-JP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2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主は整備業務</a:t>
            </a:r>
            <a:endParaRPr lang="ja-JP" altLang="en-US" sz="12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898" y="3689992"/>
            <a:ext cx="682250" cy="260463"/>
          </a:xfrm>
          <a:prstGeom prst="rect">
            <a:avLst/>
          </a:prstGeom>
        </p:spPr>
      </p:pic>
      <p:sp>
        <p:nvSpPr>
          <p:cNvPr id="56" name="Rectangle 46"/>
          <p:cNvSpPr/>
          <p:nvPr/>
        </p:nvSpPr>
        <p:spPr>
          <a:xfrm>
            <a:off x="8674358" y="3799902"/>
            <a:ext cx="3074297" cy="2528750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■承認のフローは業務プロセスごとに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定義されている。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（例）整備業務の場合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63525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承認依頼：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支店整備スタッフ</a:t>
            </a:r>
          </a:p>
          <a:p>
            <a:pPr marL="263525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承認　　　：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支店整備</a:t>
            </a:r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MGR</a:t>
            </a:r>
          </a:p>
          <a:p>
            <a:pPr marL="263525" lvl="1">
              <a:buClr>
                <a:srgbClr val="000000"/>
              </a:buClr>
              <a:buSzPct val="100000"/>
            </a:pP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NEXT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：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支店長</a:t>
            </a:r>
          </a:p>
          <a:p>
            <a:pPr marL="263525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・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63525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・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endParaRPr lang="en-US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endParaRPr lang="en-US" sz="12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endParaRPr lang="en-US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endParaRPr 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Rectangle 48"/>
          <p:cNvSpPr/>
          <p:nvPr/>
        </p:nvSpPr>
        <p:spPr>
          <a:xfrm>
            <a:off x="8968178" y="3693573"/>
            <a:ext cx="937818" cy="1965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</a:t>
            </a:r>
            <a:endParaRPr lang="en-US" sz="16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8" name="Group 112"/>
          <p:cNvGrpSpPr>
            <a:grpSpLocks noChangeAspect="1"/>
          </p:cNvGrpSpPr>
          <p:nvPr/>
        </p:nvGrpSpPr>
        <p:grpSpPr>
          <a:xfrm>
            <a:off x="6840011" y="3341005"/>
            <a:ext cx="635336" cy="635336"/>
            <a:chOff x="1563866" y="3369910"/>
            <a:chExt cx="994581" cy="994581"/>
          </a:xfrm>
        </p:grpSpPr>
        <p:grpSp>
          <p:nvGrpSpPr>
            <p:cNvPr id="59" name="Group 131"/>
            <p:cNvGrpSpPr>
              <a:grpSpLocks noChangeAspect="1"/>
            </p:cNvGrpSpPr>
            <p:nvPr/>
          </p:nvGrpSpPr>
          <p:grpSpPr bwMode="gray">
            <a:xfrm>
              <a:off x="1563866" y="3369910"/>
              <a:ext cx="994581" cy="994581"/>
              <a:chOff x="4814888" y="1222375"/>
              <a:chExt cx="828675" cy="828675"/>
            </a:xfrm>
          </p:grpSpPr>
          <p:sp>
            <p:nvSpPr>
              <p:cNvPr id="61" name="AutoShape 13"/>
              <p:cNvSpPr>
                <a:spLocks noChangeAspect="1" noChangeArrowheads="1" noTextEdit="1"/>
              </p:cNvSpPr>
              <p:nvPr/>
            </p:nvSpPr>
            <p:spPr bwMode="gray">
              <a:xfrm>
                <a:off x="4814888" y="1222375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5"/>
              <p:cNvSpPr>
                <a:spLocks/>
              </p:cNvSpPr>
              <p:nvPr/>
            </p:nvSpPr>
            <p:spPr bwMode="gray">
              <a:xfrm>
                <a:off x="4956176" y="1600200"/>
                <a:ext cx="250825" cy="339725"/>
              </a:xfrm>
              <a:custGeom>
                <a:avLst/>
                <a:gdLst>
                  <a:gd name="T0" fmla="*/ 183 w 439"/>
                  <a:gd name="T1" fmla="*/ 290 h 580"/>
                  <a:gd name="T2" fmla="*/ 214 w 439"/>
                  <a:gd name="T3" fmla="*/ 259 h 580"/>
                  <a:gd name="T4" fmla="*/ 439 w 439"/>
                  <a:gd name="T5" fmla="*/ 259 h 580"/>
                  <a:gd name="T6" fmla="*/ 295 w 439"/>
                  <a:gd name="T7" fmla="*/ 0 h 580"/>
                  <a:gd name="T8" fmla="*/ 189 w 439"/>
                  <a:gd name="T9" fmla="*/ 22 h 580"/>
                  <a:gd name="T10" fmla="*/ 132 w 439"/>
                  <a:gd name="T11" fmla="*/ 76 h 580"/>
                  <a:gd name="T12" fmla="*/ 6 w 439"/>
                  <a:gd name="T13" fmla="*/ 486 h 580"/>
                  <a:gd name="T14" fmla="*/ 19 w 439"/>
                  <a:gd name="T15" fmla="*/ 551 h 580"/>
                  <a:gd name="T16" fmla="*/ 78 w 439"/>
                  <a:gd name="T17" fmla="*/ 580 h 580"/>
                  <a:gd name="T18" fmla="*/ 184 w 439"/>
                  <a:gd name="T19" fmla="*/ 580 h 580"/>
                  <a:gd name="T20" fmla="*/ 183 w 439"/>
                  <a:gd name="T21" fmla="*/ 290 h 580"/>
                  <a:gd name="T22" fmla="*/ 183 w 439"/>
                  <a:gd name="T23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80">
                    <a:moveTo>
                      <a:pt x="183" y="290"/>
                    </a:moveTo>
                    <a:lnTo>
                      <a:pt x="214" y="259"/>
                    </a:lnTo>
                    <a:lnTo>
                      <a:pt x="439" y="259"/>
                    </a:lnTo>
                    <a:lnTo>
                      <a:pt x="295" y="0"/>
                    </a:lnTo>
                    <a:lnTo>
                      <a:pt x="189" y="22"/>
                    </a:lnTo>
                    <a:cubicBezTo>
                      <a:pt x="162" y="27"/>
                      <a:pt x="140" y="48"/>
                      <a:pt x="132" y="76"/>
                    </a:cubicBezTo>
                    <a:lnTo>
                      <a:pt x="6" y="486"/>
                    </a:lnTo>
                    <a:cubicBezTo>
                      <a:pt x="0" y="509"/>
                      <a:pt x="5" y="532"/>
                      <a:pt x="19" y="551"/>
                    </a:cubicBezTo>
                    <a:cubicBezTo>
                      <a:pt x="34" y="569"/>
                      <a:pt x="55" y="580"/>
                      <a:pt x="78" y="580"/>
                    </a:cubicBezTo>
                    <a:lnTo>
                      <a:pt x="184" y="580"/>
                    </a:lnTo>
                    <a:lnTo>
                      <a:pt x="183" y="290"/>
                    </a:lnTo>
                    <a:lnTo>
                      <a:pt x="183" y="29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16"/>
              <p:cNvSpPr>
                <a:spLocks/>
              </p:cNvSpPr>
              <p:nvPr/>
            </p:nvSpPr>
            <p:spPr bwMode="gray">
              <a:xfrm>
                <a:off x="5229226" y="1600200"/>
                <a:ext cx="252413" cy="339725"/>
              </a:xfrm>
              <a:custGeom>
                <a:avLst/>
                <a:gdLst>
                  <a:gd name="T0" fmla="*/ 433 w 439"/>
                  <a:gd name="T1" fmla="*/ 485 h 579"/>
                  <a:gd name="T2" fmla="*/ 307 w 439"/>
                  <a:gd name="T3" fmla="*/ 75 h 579"/>
                  <a:gd name="T4" fmla="*/ 249 w 439"/>
                  <a:gd name="T5" fmla="*/ 20 h 579"/>
                  <a:gd name="T6" fmla="*/ 143 w 439"/>
                  <a:gd name="T7" fmla="*/ 0 h 579"/>
                  <a:gd name="T8" fmla="*/ 0 w 439"/>
                  <a:gd name="T9" fmla="*/ 258 h 579"/>
                  <a:gd name="T10" fmla="*/ 242 w 439"/>
                  <a:gd name="T11" fmla="*/ 258 h 579"/>
                  <a:gd name="T12" fmla="*/ 273 w 439"/>
                  <a:gd name="T13" fmla="*/ 289 h 579"/>
                  <a:gd name="T14" fmla="*/ 273 w 439"/>
                  <a:gd name="T15" fmla="*/ 579 h 579"/>
                  <a:gd name="T16" fmla="*/ 361 w 439"/>
                  <a:gd name="T17" fmla="*/ 579 h 579"/>
                  <a:gd name="T18" fmla="*/ 420 w 439"/>
                  <a:gd name="T19" fmla="*/ 550 h 579"/>
                  <a:gd name="T20" fmla="*/ 433 w 439"/>
                  <a:gd name="T21" fmla="*/ 48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579">
                    <a:moveTo>
                      <a:pt x="433" y="485"/>
                    </a:moveTo>
                    <a:lnTo>
                      <a:pt x="307" y="75"/>
                    </a:lnTo>
                    <a:cubicBezTo>
                      <a:pt x="299" y="47"/>
                      <a:pt x="277" y="26"/>
                      <a:pt x="249" y="20"/>
                    </a:cubicBezTo>
                    <a:lnTo>
                      <a:pt x="143" y="0"/>
                    </a:lnTo>
                    <a:lnTo>
                      <a:pt x="0" y="258"/>
                    </a:lnTo>
                    <a:lnTo>
                      <a:pt x="242" y="258"/>
                    </a:lnTo>
                    <a:lnTo>
                      <a:pt x="273" y="289"/>
                    </a:lnTo>
                    <a:lnTo>
                      <a:pt x="273" y="579"/>
                    </a:lnTo>
                    <a:lnTo>
                      <a:pt x="361" y="579"/>
                    </a:lnTo>
                    <a:cubicBezTo>
                      <a:pt x="384" y="579"/>
                      <a:pt x="406" y="568"/>
                      <a:pt x="420" y="550"/>
                    </a:cubicBezTo>
                    <a:cubicBezTo>
                      <a:pt x="434" y="531"/>
                      <a:pt x="439" y="508"/>
                      <a:pt x="433" y="485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17"/>
              <p:cNvSpPr>
                <a:spLocks/>
              </p:cNvSpPr>
              <p:nvPr/>
            </p:nvSpPr>
            <p:spPr bwMode="gray">
              <a:xfrm>
                <a:off x="5091113" y="1787525"/>
                <a:ext cx="258763" cy="152400"/>
              </a:xfrm>
              <a:custGeom>
                <a:avLst/>
                <a:gdLst>
                  <a:gd name="T0" fmla="*/ 0 w 163"/>
                  <a:gd name="T1" fmla="*/ 96 h 96"/>
                  <a:gd name="T2" fmla="*/ 160 w 163"/>
                  <a:gd name="T3" fmla="*/ 96 h 96"/>
                  <a:gd name="T4" fmla="*/ 160 w 163"/>
                  <a:gd name="T5" fmla="*/ 96 h 96"/>
                  <a:gd name="T6" fmla="*/ 163 w 163"/>
                  <a:gd name="T7" fmla="*/ 96 h 96"/>
                  <a:gd name="T8" fmla="*/ 163 w 163"/>
                  <a:gd name="T9" fmla="*/ 0 h 96"/>
                  <a:gd name="T10" fmla="*/ 3 w 163"/>
                  <a:gd name="T11" fmla="*/ 0 h 96"/>
                  <a:gd name="T12" fmla="*/ 3 w 163"/>
                  <a:gd name="T13" fmla="*/ 96 h 96"/>
                  <a:gd name="T14" fmla="*/ 0 w 16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96">
                    <a:moveTo>
                      <a:pt x="0" y="96"/>
                    </a:moveTo>
                    <a:lnTo>
                      <a:pt x="160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3" y="0"/>
                    </a:lnTo>
                    <a:lnTo>
                      <a:pt x="3" y="0"/>
                    </a:lnTo>
                    <a:lnTo>
                      <a:pt x="3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gray">
              <a:xfrm>
                <a:off x="5026026" y="1955800"/>
                <a:ext cx="385763" cy="31750"/>
              </a:xfrm>
              <a:prstGeom prst="rect">
                <a:avLst/>
              </a:prstGeom>
              <a:solidFill>
                <a:srgbClr val="4D4D4D"/>
              </a:solidFill>
              <a:ln w="0">
                <a:noFill/>
                <a:prstDash val="solid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19"/>
              <p:cNvSpPr>
                <a:spLocks noEditPoints="1"/>
              </p:cNvSpPr>
              <p:nvPr/>
            </p:nvSpPr>
            <p:spPr bwMode="gray">
              <a:xfrm>
                <a:off x="5073651" y="1284288"/>
                <a:ext cx="287338" cy="346075"/>
              </a:xfrm>
              <a:custGeom>
                <a:avLst/>
                <a:gdLst>
                  <a:gd name="T0" fmla="*/ 13 w 501"/>
                  <a:gd name="T1" fmla="*/ 358 h 591"/>
                  <a:gd name="T2" fmla="*/ 17 w 501"/>
                  <a:gd name="T3" fmla="*/ 368 h 591"/>
                  <a:gd name="T4" fmla="*/ 37 w 501"/>
                  <a:gd name="T5" fmla="*/ 402 h 591"/>
                  <a:gd name="T6" fmla="*/ 252 w 501"/>
                  <a:gd name="T7" fmla="*/ 590 h 591"/>
                  <a:gd name="T8" fmla="*/ 465 w 501"/>
                  <a:gd name="T9" fmla="*/ 401 h 591"/>
                  <a:gd name="T10" fmla="*/ 484 w 501"/>
                  <a:gd name="T11" fmla="*/ 366 h 591"/>
                  <a:gd name="T12" fmla="*/ 488 w 501"/>
                  <a:gd name="T13" fmla="*/ 356 h 591"/>
                  <a:gd name="T14" fmla="*/ 479 w 501"/>
                  <a:gd name="T15" fmla="*/ 288 h 591"/>
                  <a:gd name="T16" fmla="*/ 479 w 501"/>
                  <a:gd name="T17" fmla="*/ 286 h 591"/>
                  <a:gd name="T18" fmla="*/ 250 w 501"/>
                  <a:gd name="T19" fmla="*/ 1 h 591"/>
                  <a:gd name="T20" fmla="*/ 22 w 501"/>
                  <a:gd name="T21" fmla="*/ 287 h 591"/>
                  <a:gd name="T22" fmla="*/ 22 w 501"/>
                  <a:gd name="T23" fmla="*/ 290 h 591"/>
                  <a:gd name="T24" fmla="*/ 13 w 501"/>
                  <a:gd name="T25" fmla="*/ 358 h 591"/>
                  <a:gd name="T26" fmla="*/ 43 w 501"/>
                  <a:gd name="T27" fmla="*/ 313 h 591"/>
                  <a:gd name="T28" fmla="*/ 43 w 501"/>
                  <a:gd name="T29" fmla="*/ 313 h 591"/>
                  <a:gd name="T30" fmla="*/ 51 w 501"/>
                  <a:gd name="T31" fmla="*/ 306 h 591"/>
                  <a:gd name="T32" fmla="*/ 88 w 501"/>
                  <a:gd name="T33" fmla="*/ 312 h 591"/>
                  <a:gd name="T34" fmla="*/ 96 w 501"/>
                  <a:gd name="T35" fmla="*/ 307 h 591"/>
                  <a:gd name="T36" fmla="*/ 119 w 501"/>
                  <a:gd name="T37" fmla="*/ 254 h 591"/>
                  <a:gd name="T38" fmla="*/ 323 w 501"/>
                  <a:gd name="T39" fmla="*/ 282 h 591"/>
                  <a:gd name="T40" fmla="*/ 382 w 501"/>
                  <a:gd name="T41" fmla="*/ 275 h 591"/>
                  <a:gd name="T42" fmla="*/ 397 w 501"/>
                  <a:gd name="T43" fmla="*/ 311 h 591"/>
                  <a:gd name="T44" fmla="*/ 404 w 501"/>
                  <a:gd name="T45" fmla="*/ 316 h 591"/>
                  <a:gd name="T46" fmla="*/ 406 w 501"/>
                  <a:gd name="T47" fmla="*/ 315 h 591"/>
                  <a:gd name="T48" fmla="*/ 449 w 501"/>
                  <a:gd name="T49" fmla="*/ 303 h 591"/>
                  <a:gd name="T50" fmla="*/ 458 w 501"/>
                  <a:gd name="T51" fmla="*/ 312 h 591"/>
                  <a:gd name="T52" fmla="*/ 459 w 501"/>
                  <a:gd name="T53" fmla="*/ 312 h 591"/>
                  <a:gd name="T54" fmla="*/ 460 w 501"/>
                  <a:gd name="T55" fmla="*/ 343 h 591"/>
                  <a:gd name="T56" fmla="*/ 455 w 501"/>
                  <a:gd name="T57" fmla="*/ 355 h 591"/>
                  <a:gd name="T58" fmla="*/ 444 w 501"/>
                  <a:gd name="T59" fmla="*/ 378 h 591"/>
                  <a:gd name="T60" fmla="*/ 437 w 501"/>
                  <a:gd name="T61" fmla="*/ 387 h 591"/>
                  <a:gd name="T62" fmla="*/ 252 w 501"/>
                  <a:gd name="T63" fmla="*/ 559 h 591"/>
                  <a:gd name="T64" fmla="*/ 65 w 501"/>
                  <a:gd name="T65" fmla="*/ 388 h 591"/>
                  <a:gd name="T66" fmla="*/ 58 w 501"/>
                  <a:gd name="T67" fmla="*/ 379 h 591"/>
                  <a:gd name="T68" fmla="*/ 46 w 501"/>
                  <a:gd name="T69" fmla="*/ 356 h 591"/>
                  <a:gd name="T70" fmla="*/ 41 w 501"/>
                  <a:gd name="T71" fmla="*/ 344 h 591"/>
                  <a:gd name="T72" fmla="*/ 43 w 501"/>
                  <a:gd name="T73" fmla="*/ 3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1" h="591">
                    <a:moveTo>
                      <a:pt x="13" y="358"/>
                    </a:moveTo>
                    <a:cubicBezTo>
                      <a:pt x="14" y="360"/>
                      <a:pt x="16" y="364"/>
                      <a:pt x="17" y="368"/>
                    </a:cubicBezTo>
                    <a:cubicBezTo>
                      <a:pt x="24" y="384"/>
                      <a:pt x="29" y="395"/>
                      <a:pt x="37" y="402"/>
                    </a:cubicBezTo>
                    <a:cubicBezTo>
                      <a:pt x="71" y="513"/>
                      <a:pt x="159" y="591"/>
                      <a:pt x="252" y="590"/>
                    </a:cubicBezTo>
                    <a:cubicBezTo>
                      <a:pt x="346" y="590"/>
                      <a:pt x="433" y="512"/>
                      <a:pt x="465" y="401"/>
                    </a:cubicBezTo>
                    <a:cubicBezTo>
                      <a:pt x="473" y="394"/>
                      <a:pt x="478" y="382"/>
                      <a:pt x="484" y="366"/>
                    </a:cubicBezTo>
                    <a:cubicBezTo>
                      <a:pt x="486" y="362"/>
                      <a:pt x="487" y="359"/>
                      <a:pt x="488" y="356"/>
                    </a:cubicBezTo>
                    <a:cubicBezTo>
                      <a:pt x="501" y="330"/>
                      <a:pt x="497" y="302"/>
                      <a:pt x="479" y="288"/>
                    </a:cubicBezTo>
                    <a:lnTo>
                      <a:pt x="479" y="286"/>
                    </a:lnTo>
                    <a:cubicBezTo>
                      <a:pt x="479" y="147"/>
                      <a:pt x="460" y="0"/>
                      <a:pt x="250" y="1"/>
                    </a:cubicBezTo>
                    <a:cubicBezTo>
                      <a:pt x="39" y="1"/>
                      <a:pt x="21" y="143"/>
                      <a:pt x="22" y="287"/>
                    </a:cubicBezTo>
                    <a:cubicBezTo>
                      <a:pt x="22" y="288"/>
                      <a:pt x="22" y="289"/>
                      <a:pt x="22" y="290"/>
                    </a:cubicBezTo>
                    <a:cubicBezTo>
                      <a:pt x="4" y="304"/>
                      <a:pt x="0" y="332"/>
                      <a:pt x="13" y="358"/>
                    </a:cubicBezTo>
                    <a:close/>
                    <a:moveTo>
                      <a:pt x="43" y="313"/>
                    </a:moveTo>
                    <a:lnTo>
                      <a:pt x="43" y="313"/>
                    </a:lnTo>
                    <a:cubicBezTo>
                      <a:pt x="47" y="312"/>
                      <a:pt x="49" y="309"/>
                      <a:pt x="51" y="306"/>
                    </a:cubicBezTo>
                    <a:lnTo>
                      <a:pt x="88" y="312"/>
                    </a:lnTo>
                    <a:cubicBezTo>
                      <a:pt x="91" y="312"/>
                      <a:pt x="95" y="311"/>
                      <a:pt x="96" y="307"/>
                    </a:cubicBezTo>
                    <a:lnTo>
                      <a:pt x="119" y="254"/>
                    </a:lnTo>
                    <a:cubicBezTo>
                      <a:pt x="146" y="260"/>
                      <a:pt x="245" y="283"/>
                      <a:pt x="323" y="282"/>
                    </a:cubicBezTo>
                    <a:cubicBezTo>
                      <a:pt x="347" y="282"/>
                      <a:pt x="367" y="280"/>
                      <a:pt x="382" y="275"/>
                    </a:cubicBezTo>
                    <a:lnTo>
                      <a:pt x="397" y="311"/>
                    </a:lnTo>
                    <a:cubicBezTo>
                      <a:pt x="398" y="314"/>
                      <a:pt x="401" y="316"/>
                      <a:pt x="404" y="316"/>
                    </a:cubicBezTo>
                    <a:cubicBezTo>
                      <a:pt x="405" y="316"/>
                      <a:pt x="406" y="315"/>
                      <a:pt x="406" y="315"/>
                    </a:cubicBezTo>
                    <a:lnTo>
                      <a:pt x="449" y="303"/>
                    </a:lnTo>
                    <a:cubicBezTo>
                      <a:pt x="451" y="307"/>
                      <a:pt x="454" y="310"/>
                      <a:pt x="458" y="312"/>
                    </a:cubicBezTo>
                    <a:lnTo>
                      <a:pt x="459" y="312"/>
                    </a:lnTo>
                    <a:cubicBezTo>
                      <a:pt x="465" y="315"/>
                      <a:pt x="467" y="329"/>
                      <a:pt x="460" y="343"/>
                    </a:cubicBezTo>
                    <a:cubicBezTo>
                      <a:pt x="459" y="346"/>
                      <a:pt x="457" y="350"/>
                      <a:pt x="455" y="355"/>
                    </a:cubicBezTo>
                    <a:cubicBezTo>
                      <a:pt x="453" y="361"/>
                      <a:pt x="447" y="374"/>
                      <a:pt x="444" y="378"/>
                    </a:cubicBezTo>
                    <a:cubicBezTo>
                      <a:pt x="440" y="380"/>
                      <a:pt x="438" y="383"/>
                      <a:pt x="437" y="387"/>
                    </a:cubicBezTo>
                    <a:cubicBezTo>
                      <a:pt x="409" y="488"/>
                      <a:pt x="333" y="559"/>
                      <a:pt x="252" y="559"/>
                    </a:cubicBezTo>
                    <a:cubicBezTo>
                      <a:pt x="171" y="559"/>
                      <a:pt x="94" y="489"/>
                      <a:pt x="65" y="388"/>
                    </a:cubicBezTo>
                    <a:cubicBezTo>
                      <a:pt x="64" y="384"/>
                      <a:pt x="61" y="381"/>
                      <a:pt x="58" y="379"/>
                    </a:cubicBezTo>
                    <a:cubicBezTo>
                      <a:pt x="54" y="376"/>
                      <a:pt x="49" y="362"/>
                      <a:pt x="46" y="356"/>
                    </a:cubicBezTo>
                    <a:cubicBezTo>
                      <a:pt x="44" y="351"/>
                      <a:pt x="43" y="347"/>
                      <a:pt x="41" y="344"/>
                    </a:cubicBezTo>
                    <a:cubicBezTo>
                      <a:pt x="34" y="330"/>
                      <a:pt x="36" y="316"/>
                      <a:pt x="43" y="313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60" name="Picture 3" descr="C:\Users\rajarrv\AppData\Local\Microsoft\Windows\Temporary Internet Files\Content.Outlook\3CY2KM7L\B-No Background FORCE 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134" y="4095401"/>
              <a:ext cx="276515" cy="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96"/>
          <p:cNvSpPr txBox="1"/>
          <p:nvPr/>
        </p:nvSpPr>
        <p:spPr bwMode="auto">
          <a:xfrm>
            <a:off x="6705761" y="3952929"/>
            <a:ext cx="936104" cy="1600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支店長　他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TextBox 96"/>
          <p:cNvSpPr txBox="1"/>
          <p:nvPr/>
        </p:nvSpPr>
        <p:spPr bwMode="auto">
          <a:xfrm>
            <a:off x="1626757" y="4602383"/>
            <a:ext cx="864096" cy="149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UID01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0" name="Group 112"/>
          <p:cNvGrpSpPr>
            <a:grpSpLocks noChangeAspect="1"/>
          </p:cNvGrpSpPr>
          <p:nvPr/>
        </p:nvGrpSpPr>
        <p:grpSpPr>
          <a:xfrm>
            <a:off x="4330663" y="4642805"/>
            <a:ext cx="635336" cy="635336"/>
            <a:chOff x="1563866" y="3369910"/>
            <a:chExt cx="994581" cy="994581"/>
          </a:xfrm>
        </p:grpSpPr>
        <p:grpSp>
          <p:nvGrpSpPr>
            <p:cNvPr id="71" name="Group 131"/>
            <p:cNvGrpSpPr>
              <a:grpSpLocks noChangeAspect="1"/>
            </p:cNvGrpSpPr>
            <p:nvPr/>
          </p:nvGrpSpPr>
          <p:grpSpPr bwMode="gray">
            <a:xfrm>
              <a:off x="1563866" y="3369910"/>
              <a:ext cx="994581" cy="994581"/>
              <a:chOff x="4814888" y="1222375"/>
              <a:chExt cx="828675" cy="828675"/>
            </a:xfrm>
          </p:grpSpPr>
          <p:sp>
            <p:nvSpPr>
              <p:cNvPr id="73" name="AutoShape 13"/>
              <p:cNvSpPr>
                <a:spLocks noChangeAspect="1" noChangeArrowheads="1" noTextEdit="1"/>
              </p:cNvSpPr>
              <p:nvPr/>
            </p:nvSpPr>
            <p:spPr bwMode="gray">
              <a:xfrm>
                <a:off x="4814888" y="1222375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15"/>
              <p:cNvSpPr>
                <a:spLocks/>
              </p:cNvSpPr>
              <p:nvPr/>
            </p:nvSpPr>
            <p:spPr bwMode="gray">
              <a:xfrm>
                <a:off x="4956176" y="1600200"/>
                <a:ext cx="250825" cy="339725"/>
              </a:xfrm>
              <a:custGeom>
                <a:avLst/>
                <a:gdLst>
                  <a:gd name="T0" fmla="*/ 183 w 439"/>
                  <a:gd name="T1" fmla="*/ 290 h 580"/>
                  <a:gd name="T2" fmla="*/ 214 w 439"/>
                  <a:gd name="T3" fmla="*/ 259 h 580"/>
                  <a:gd name="T4" fmla="*/ 439 w 439"/>
                  <a:gd name="T5" fmla="*/ 259 h 580"/>
                  <a:gd name="T6" fmla="*/ 295 w 439"/>
                  <a:gd name="T7" fmla="*/ 0 h 580"/>
                  <a:gd name="T8" fmla="*/ 189 w 439"/>
                  <a:gd name="T9" fmla="*/ 22 h 580"/>
                  <a:gd name="T10" fmla="*/ 132 w 439"/>
                  <a:gd name="T11" fmla="*/ 76 h 580"/>
                  <a:gd name="T12" fmla="*/ 6 w 439"/>
                  <a:gd name="T13" fmla="*/ 486 h 580"/>
                  <a:gd name="T14" fmla="*/ 19 w 439"/>
                  <a:gd name="T15" fmla="*/ 551 h 580"/>
                  <a:gd name="T16" fmla="*/ 78 w 439"/>
                  <a:gd name="T17" fmla="*/ 580 h 580"/>
                  <a:gd name="T18" fmla="*/ 184 w 439"/>
                  <a:gd name="T19" fmla="*/ 580 h 580"/>
                  <a:gd name="T20" fmla="*/ 183 w 439"/>
                  <a:gd name="T21" fmla="*/ 290 h 580"/>
                  <a:gd name="T22" fmla="*/ 183 w 439"/>
                  <a:gd name="T23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80">
                    <a:moveTo>
                      <a:pt x="183" y="290"/>
                    </a:moveTo>
                    <a:lnTo>
                      <a:pt x="214" y="259"/>
                    </a:lnTo>
                    <a:lnTo>
                      <a:pt x="439" y="259"/>
                    </a:lnTo>
                    <a:lnTo>
                      <a:pt x="295" y="0"/>
                    </a:lnTo>
                    <a:lnTo>
                      <a:pt x="189" y="22"/>
                    </a:lnTo>
                    <a:cubicBezTo>
                      <a:pt x="162" y="27"/>
                      <a:pt x="140" y="48"/>
                      <a:pt x="132" y="76"/>
                    </a:cubicBezTo>
                    <a:lnTo>
                      <a:pt x="6" y="486"/>
                    </a:lnTo>
                    <a:cubicBezTo>
                      <a:pt x="0" y="509"/>
                      <a:pt x="5" y="532"/>
                      <a:pt x="19" y="551"/>
                    </a:cubicBezTo>
                    <a:cubicBezTo>
                      <a:pt x="34" y="569"/>
                      <a:pt x="55" y="580"/>
                      <a:pt x="78" y="580"/>
                    </a:cubicBezTo>
                    <a:lnTo>
                      <a:pt x="184" y="580"/>
                    </a:lnTo>
                    <a:lnTo>
                      <a:pt x="183" y="290"/>
                    </a:lnTo>
                    <a:lnTo>
                      <a:pt x="183" y="29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16"/>
              <p:cNvSpPr>
                <a:spLocks/>
              </p:cNvSpPr>
              <p:nvPr/>
            </p:nvSpPr>
            <p:spPr bwMode="gray">
              <a:xfrm>
                <a:off x="5229226" y="1600200"/>
                <a:ext cx="252413" cy="339725"/>
              </a:xfrm>
              <a:custGeom>
                <a:avLst/>
                <a:gdLst>
                  <a:gd name="T0" fmla="*/ 433 w 439"/>
                  <a:gd name="T1" fmla="*/ 485 h 579"/>
                  <a:gd name="T2" fmla="*/ 307 w 439"/>
                  <a:gd name="T3" fmla="*/ 75 h 579"/>
                  <a:gd name="T4" fmla="*/ 249 w 439"/>
                  <a:gd name="T5" fmla="*/ 20 h 579"/>
                  <a:gd name="T6" fmla="*/ 143 w 439"/>
                  <a:gd name="T7" fmla="*/ 0 h 579"/>
                  <a:gd name="T8" fmla="*/ 0 w 439"/>
                  <a:gd name="T9" fmla="*/ 258 h 579"/>
                  <a:gd name="T10" fmla="*/ 242 w 439"/>
                  <a:gd name="T11" fmla="*/ 258 h 579"/>
                  <a:gd name="T12" fmla="*/ 273 w 439"/>
                  <a:gd name="T13" fmla="*/ 289 h 579"/>
                  <a:gd name="T14" fmla="*/ 273 w 439"/>
                  <a:gd name="T15" fmla="*/ 579 h 579"/>
                  <a:gd name="T16" fmla="*/ 361 w 439"/>
                  <a:gd name="T17" fmla="*/ 579 h 579"/>
                  <a:gd name="T18" fmla="*/ 420 w 439"/>
                  <a:gd name="T19" fmla="*/ 550 h 579"/>
                  <a:gd name="T20" fmla="*/ 433 w 439"/>
                  <a:gd name="T21" fmla="*/ 48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579">
                    <a:moveTo>
                      <a:pt x="433" y="485"/>
                    </a:moveTo>
                    <a:lnTo>
                      <a:pt x="307" y="75"/>
                    </a:lnTo>
                    <a:cubicBezTo>
                      <a:pt x="299" y="47"/>
                      <a:pt x="277" y="26"/>
                      <a:pt x="249" y="20"/>
                    </a:cubicBezTo>
                    <a:lnTo>
                      <a:pt x="143" y="0"/>
                    </a:lnTo>
                    <a:lnTo>
                      <a:pt x="0" y="258"/>
                    </a:lnTo>
                    <a:lnTo>
                      <a:pt x="242" y="258"/>
                    </a:lnTo>
                    <a:lnTo>
                      <a:pt x="273" y="289"/>
                    </a:lnTo>
                    <a:lnTo>
                      <a:pt x="273" y="579"/>
                    </a:lnTo>
                    <a:lnTo>
                      <a:pt x="361" y="579"/>
                    </a:lnTo>
                    <a:cubicBezTo>
                      <a:pt x="384" y="579"/>
                      <a:pt x="406" y="568"/>
                      <a:pt x="420" y="550"/>
                    </a:cubicBezTo>
                    <a:cubicBezTo>
                      <a:pt x="434" y="531"/>
                      <a:pt x="439" y="508"/>
                      <a:pt x="433" y="485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17"/>
              <p:cNvSpPr>
                <a:spLocks/>
              </p:cNvSpPr>
              <p:nvPr/>
            </p:nvSpPr>
            <p:spPr bwMode="gray">
              <a:xfrm>
                <a:off x="5091113" y="1787525"/>
                <a:ext cx="258763" cy="152400"/>
              </a:xfrm>
              <a:custGeom>
                <a:avLst/>
                <a:gdLst>
                  <a:gd name="T0" fmla="*/ 0 w 163"/>
                  <a:gd name="T1" fmla="*/ 96 h 96"/>
                  <a:gd name="T2" fmla="*/ 160 w 163"/>
                  <a:gd name="T3" fmla="*/ 96 h 96"/>
                  <a:gd name="T4" fmla="*/ 160 w 163"/>
                  <a:gd name="T5" fmla="*/ 96 h 96"/>
                  <a:gd name="T6" fmla="*/ 163 w 163"/>
                  <a:gd name="T7" fmla="*/ 96 h 96"/>
                  <a:gd name="T8" fmla="*/ 163 w 163"/>
                  <a:gd name="T9" fmla="*/ 0 h 96"/>
                  <a:gd name="T10" fmla="*/ 3 w 163"/>
                  <a:gd name="T11" fmla="*/ 0 h 96"/>
                  <a:gd name="T12" fmla="*/ 3 w 163"/>
                  <a:gd name="T13" fmla="*/ 96 h 96"/>
                  <a:gd name="T14" fmla="*/ 0 w 16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96">
                    <a:moveTo>
                      <a:pt x="0" y="96"/>
                    </a:moveTo>
                    <a:lnTo>
                      <a:pt x="160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3" y="0"/>
                    </a:lnTo>
                    <a:lnTo>
                      <a:pt x="3" y="0"/>
                    </a:lnTo>
                    <a:lnTo>
                      <a:pt x="3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Rectangle 18"/>
              <p:cNvSpPr>
                <a:spLocks noChangeArrowheads="1"/>
              </p:cNvSpPr>
              <p:nvPr/>
            </p:nvSpPr>
            <p:spPr bwMode="gray">
              <a:xfrm>
                <a:off x="5026026" y="1955800"/>
                <a:ext cx="385763" cy="31750"/>
              </a:xfrm>
              <a:prstGeom prst="rect">
                <a:avLst/>
              </a:prstGeom>
              <a:solidFill>
                <a:srgbClr val="4D4D4D"/>
              </a:solidFill>
              <a:ln w="0">
                <a:noFill/>
                <a:prstDash val="solid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19"/>
              <p:cNvSpPr>
                <a:spLocks noEditPoints="1"/>
              </p:cNvSpPr>
              <p:nvPr/>
            </p:nvSpPr>
            <p:spPr bwMode="gray">
              <a:xfrm>
                <a:off x="5073651" y="1284288"/>
                <a:ext cx="287338" cy="346075"/>
              </a:xfrm>
              <a:custGeom>
                <a:avLst/>
                <a:gdLst>
                  <a:gd name="T0" fmla="*/ 13 w 501"/>
                  <a:gd name="T1" fmla="*/ 358 h 591"/>
                  <a:gd name="T2" fmla="*/ 17 w 501"/>
                  <a:gd name="T3" fmla="*/ 368 h 591"/>
                  <a:gd name="T4" fmla="*/ 37 w 501"/>
                  <a:gd name="T5" fmla="*/ 402 h 591"/>
                  <a:gd name="T6" fmla="*/ 252 w 501"/>
                  <a:gd name="T7" fmla="*/ 590 h 591"/>
                  <a:gd name="T8" fmla="*/ 465 w 501"/>
                  <a:gd name="T9" fmla="*/ 401 h 591"/>
                  <a:gd name="T10" fmla="*/ 484 w 501"/>
                  <a:gd name="T11" fmla="*/ 366 h 591"/>
                  <a:gd name="T12" fmla="*/ 488 w 501"/>
                  <a:gd name="T13" fmla="*/ 356 h 591"/>
                  <a:gd name="T14" fmla="*/ 479 w 501"/>
                  <a:gd name="T15" fmla="*/ 288 h 591"/>
                  <a:gd name="T16" fmla="*/ 479 w 501"/>
                  <a:gd name="T17" fmla="*/ 286 h 591"/>
                  <a:gd name="T18" fmla="*/ 250 w 501"/>
                  <a:gd name="T19" fmla="*/ 1 h 591"/>
                  <a:gd name="T20" fmla="*/ 22 w 501"/>
                  <a:gd name="T21" fmla="*/ 287 h 591"/>
                  <a:gd name="T22" fmla="*/ 22 w 501"/>
                  <a:gd name="T23" fmla="*/ 290 h 591"/>
                  <a:gd name="T24" fmla="*/ 13 w 501"/>
                  <a:gd name="T25" fmla="*/ 358 h 591"/>
                  <a:gd name="T26" fmla="*/ 43 w 501"/>
                  <a:gd name="T27" fmla="*/ 313 h 591"/>
                  <a:gd name="T28" fmla="*/ 43 w 501"/>
                  <a:gd name="T29" fmla="*/ 313 h 591"/>
                  <a:gd name="T30" fmla="*/ 51 w 501"/>
                  <a:gd name="T31" fmla="*/ 306 h 591"/>
                  <a:gd name="T32" fmla="*/ 88 w 501"/>
                  <a:gd name="T33" fmla="*/ 312 h 591"/>
                  <a:gd name="T34" fmla="*/ 96 w 501"/>
                  <a:gd name="T35" fmla="*/ 307 h 591"/>
                  <a:gd name="T36" fmla="*/ 119 w 501"/>
                  <a:gd name="T37" fmla="*/ 254 h 591"/>
                  <a:gd name="T38" fmla="*/ 323 w 501"/>
                  <a:gd name="T39" fmla="*/ 282 h 591"/>
                  <a:gd name="T40" fmla="*/ 382 w 501"/>
                  <a:gd name="T41" fmla="*/ 275 h 591"/>
                  <a:gd name="T42" fmla="*/ 397 w 501"/>
                  <a:gd name="T43" fmla="*/ 311 h 591"/>
                  <a:gd name="T44" fmla="*/ 404 w 501"/>
                  <a:gd name="T45" fmla="*/ 316 h 591"/>
                  <a:gd name="T46" fmla="*/ 406 w 501"/>
                  <a:gd name="T47" fmla="*/ 315 h 591"/>
                  <a:gd name="T48" fmla="*/ 449 w 501"/>
                  <a:gd name="T49" fmla="*/ 303 h 591"/>
                  <a:gd name="T50" fmla="*/ 458 w 501"/>
                  <a:gd name="T51" fmla="*/ 312 h 591"/>
                  <a:gd name="T52" fmla="*/ 459 w 501"/>
                  <a:gd name="T53" fmla="*/ 312 h 591"/>
                  <a:gd name="T54" fmla="*/ 460 w 501"/>
                  <a:gd name="T55" fmla="*/ 343 h 591"/>
                  <a:gd name="T56" fmla="*/ 455 w 501"/>
                  <a:gd name="T57" fmla="*/ 355 h 591"/>
                  <a:gd name="T58" fmla="*/ 444 w 501"/>
                  <a:gd name="T59" fmla="*/ 378 h 591"/>
                  <a:gd name="T60" fmla="*/ 437 w 501"/>
                  <a:gd name="T61" fmla="*/ 387 h 591"/>
                  <a:gd name="T62" fmla="*/ 252 w 501"/>
                  <a:gd name="T63" fmla="*/ 559 h 591"/>
                  <a:gd name="T64" fmla="*/ 65 w 501"/>
                  <a:gd name="T65" fmla="*/ 388 h 591"/>
                  <a:gd name="T66" fmla="*/ 58 w 501"/>
                  <a:gd name="T67" fmla="*/ 379 h 591"/>
                  <a:gd name="T68" fmla="*/ 46 w 501"/>
                  <a:gd name="T69" fmla="*/ 356 h 591"/>
                  <a:gd name="T70" fmla="*/ 41 w 501"/>
                  <a:gd name="T71" fmla="*/ 344 h 591"/>
                  <a:gd name="T72" fmla="*/ 43 w 501"/>
                  <a:gd name="T73" fmla="*/ 3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1" h="591">
                    <a:moveTo>
                      <a:pt x="13" y="358"/>
                    </a:moveTo>
                    <a:cubicBezTo>
                      <a:pt x="14" y="360"/>
                      <a:pt x="16" y="364"/>
                      <a:pt x="17" y="368"/>
                    </a:cubicBezTo>
                    <a:cubicBezTo>
                      <a:pt x="24" y="384"/>
                      <a:pt x="29" y="395"/>
                      <a:pt x="37" y="402"/>
                    </a:cubicBezTo>
                    <a:cubicBezTo>
                      <a:pt x="71" y="513"/>
                      <a:pt x="159" y="591"/>
                      <a:pt x="252" y="590"/>
                    </a:cubicBezTo>
                    <a:cubicBezTo>
                      <a:pt x="346" y="590"/>
                      <a:pt x="433" y="512"/>
                      <a:pt x="465" y="401"/>
                    </a:cubicBezTo>
                    <a:cubicBezTo>
                      <a:pt x="473" y="394"/>
                      <a:pt x="478" y="382"/>
                      <a:pt x="484" y="366"/>
                    </a:cubicBezTo>
                    <a:cubicBezTo>
                      <a:pt x="486" y="362"/>
                      <a:pt x="487" y="359"/>
                      <a:pt x="488" y="356"/>
                    </a:cubicBezTo>
                    <a:cubicBezTo>
                      <a:pt x="501" y="330"/>
                      <a:pt x="497" y="302"/>
                      <a:pt x="479" y="288"/>
                    </a:cubicBezTo>
                    <a:lnTo>
                      <a:pt x="479" y="286"/>
                    </a:lnTo>
                    <a:cubicBezTo>
                      <a:pt x="479" y="147"/>
                      <a:pt x="460" y="0"/>
                      <a:pt x="250" y="1"/>
                    </a:cubicBezTo>
                    <a:cubicBezTo>
                      <a:pt x="39" y="1"/>
                      <a:pt x="21" y="143"/>
                      <a:pt x="22" y="287"/>
                    </a:cubicBezTo>
                    <a:cubicBezTo>
                      <a:pt x="22" y="288"/>
                      <a:pt x="22" y="289"/>
                      <a:pt x="22" y="290"/>
                    </a:cubicBezTo>
                    <a:cubicBezTo>
                      <a:pt x="4" y="304"/>
                      <a:pt x="0" y="332"/>
                      <a:pt x="13" y="358"/>
                    </a:cubicBezTo>
                    <a:close/>
                    <a:moveTo>
                      <a:pt x="43" y="313"/>
                    </a:moveTo>
                    <a:lnTo>
                      <a:pt x="43" y="313"/>
                    </a:lnTo>
                    <a:cubicBezTo>
                      <a:pt x="47" y="312"/>
                      <a:pt x="49" y="309"/>
                      <a:pt x="51" y="306"/>
                    </a:cubicBezTo>
                    <a:lnTo>
                      <a:pt x="88" y="312"/>
                    </a:lnTo>
                    <a:cubicBezTo>
                      <a:pt x="91" y="312"/>
                      <a:pt x="95" y="311"/>
                      <a:pt x="96" y="307"/>
                    </a:cubicBezTo>
                    <a:lnTo>
                      <a:pt x="119" y="254"/>
                    </a:lnTo>
                    <a:cubicBezTo>
                      <a:pt x="146" y="260"/>
                      <a:pt x="245" y="283"/>
                      <a:pt x="323" y="282"/>
                    </a:cubicBezTo>
                    <a:cubicBezTo>
                      <a:pt x="347" y="282"/>
                      <a:pt x="367" y="280"/>
                      <a:pt x="382" y="275"/>
                    </a:cubicBezTo>
                    <a:lnTo>
                      <a:pt x="397" y="311"/>
                    </a:lnTo>
                    <a:cubicBezTo>
                      <a:pt x="398" y="314"/>
                      <a:pt x="401" y="316"/>
                      <a:pt x="404" y="316"/>
                    </a:cubicBezTo>
                    <a:cubicBezTo>
                      <a:pt x="405" y="316"/>
                      <a:pt x="406" y="315"/>
                      <a:pt x="406" y="315"/>
                    </a:cubicBezTo>
                    <a:lnTo>
                      <a:pt x="449" y="303"/>
                    </a:lnTo>
                    <a:cubicBezTo>
                      <a:pt x="451" y="307"/>
                      <a:pt x="454" y="310"/>
                      <a:pt x="458" y="312"/>
                    </a:cubicBezTo>
                    <a:lnTo>
                      <a:pt x="459" y="312"/>
                    </a:lnTo>
                    <a:cubicBezTo>
                      <a:pt x="465" y="315"/>
                      <a:pt x="467" y="329"/>
                      <a:pt x="460" y="343"/>
                    </a:cubicBezTo>
                    <a:cubicBezTo>
                      <a:pt x="459" y="346"/>
                      <a:pt x="457" y="350"/>
                      <a:pt x="455" y="355"/>
                    </a:cubicBezTo>
                    <a:cubicBezTo>
                      <a:pt x="453" y="361"/>
                      <a:pt x="447" y="374"/>
                      <a:pt x="444" y="378"/>
                    </a:cubicBezTo>
                    <a:cubicBezTo>
                      <a:pt x="440" y="380"/>
                      <a:pt x="438" y="383"/>
                      <a:pt x="437" y="387"/>
                    </a:cubicBezTo>
                    <a:cubicBezTo>
                      <a:pt x="409" y="488"/>
                      <a:pt x="333" y="559"/>
                      <a:pt x="252" y="559"/>
                    </a:cubicBezTo>
                    <a:cubicBezTo>
                      <a:pt x="171" y="559"/>
                      <a:pt x="94" y="489"/>
                      <a:pt x="65" y="388"/>
                    </a:cubicBezTo>
                    <a:cubicBezTo>
                      <a:pt x="64" y="384"/>
                      <a:pt x="61" y="381"/>
                      <a:pt x="58" y="379"/>
                    </a:cubicBezTo>
                    <a:cubicBezTo>
                      <a:pt x="54" y="376"/>
                      <a:pt x="49" y="362"/>
                      <a:pt x="46" y="356"/>
                    </a:cubicBezTo>
                    <a:cubicBezTo>
                      <a:pt x="44" y="351"/>
                      <a:pt x="43" y="347"/>
                      <a:pt x="41" y="344"/>
                    </a:cubicBezTo>
                    <a:cubicBezTo>
                      <a:pt x="34" y="330"/>
                      <a:pt x="36" y="316"/>
                      <a:pt x="43" y="313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2" name="Picture 3" descr="C:\Users\rajarrv\AppData\Local\Microsoft\Windows\Temporary Internet Files\Content.Outlook\3CY2KM7L\B-No Background FORCE 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134" y="4095401"/>
              <a:ext cx="276515" cy="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TextBox 96"/>
          <p:cNvSpPr txBox="1"/>
          <p:nvPr/>
        </p:nvSpPr>
        <p:spPr bwMode="auto">
          <a:xfrm>
            <a:off x="3970853" y="5320989"/>
            <a:ext cx="1382197" cy="2064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支店部品マネージャ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0" name="図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751" y="5010148"/>
            <a:ext cx="682250" cy="260463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899" y="5038143"/>
            <a:ext cx="682250" cy="260463"/>
          </a:xfrm>
          <a:prstGeom prst="rect">
            <a:avLst/>
          </a:prstGeom>
        </p:spPr>
      </p:pic>
      <p:grpSp>
        <p:nvGrpSpPr>
          <p:cNvPr id="82" name="Group 112"/>
          <p:cNvGrpSpPr>
            <a:grpSpLocks noChangeAspect="1"/>
          </p:cNvGrpSpPr>
          <p:nvPr/>
        </p:nvGrpSpPr>
        <p:grpSpPr>
          <a:xfrm>
            <a:off x="6840012" y="4689156"/>
            <a:ext cx="635336" cy="635336"/>
            <a:chOff x="1563866" y="3369910"/>
            <a:chExt cx="994581" cy="994581"/>
          </a:xfrm>
        </p:grpSpPr>
        <p:grpSp>
          <p:nvGrpSpPr>
            <p:cNvPr id="83" name="Group 131"/>
            <p:cNvGrpSpPr>
              <a:grpSpLocks noChangeAspect="1"/>
            </p:cNvGrpSpPr>
            <p:nvPr/>
          </p:nvGrpSpPr>
          <p:grpSpPr bwMode="gray">
            <a:xfrm>
              <a:off x="1563866" y="3369910"/>
              <a:ext cx="994581" cy="994581"/>
              <a:chOff x="4814888" y="1222375"/>
              <a:chExt cx="828675" cy="828675"/>
            </a:xfrm>
          </p:grpSpPr>
          <p:sp>
            <p:nvSpPr>
              <p:cNvPr id="85" name="AutoShape 13"/>
              <p:cNvSpPr>
                <a:spLocks noChangeAspect="1" noChangeArrowheads="1" noTextEdit="1"/>
              </p:cNvSpPr>
              <p:nvPr/>
            </p:nvSpPr>
            <p:spPr bwMode="gray">
              <a:xfrm>
                <a:off x="4814888" y="1222375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15"/>
              <p:cNvSpPr>
                <a:spLocks/>
              </p:cNvSpPr>
              <p:nvPr/>
            </p:nvSpPr>
            <p:spPr bwMode="gray">
              <a:xfrm>
                <a:off x="4956176" y="1600200"/>
                <a:ext cx="250825" cy="339725"/>
              </a:xfrm>
              <a:custGeom>
                <a:avLst/>
                <a:gdLst>
                  <a:gd name="T0" fmla="*/ 183 w 439"/>
                  <a:gd name="T1" fmla="*/ 290 h 580"/>
                  <a:gd name="T2" fmla="*/ 214 w 439"/>
                  <a:gd name="T3" fmla="*/ 259 h 580"/>
                  <a:gd name="T4" fmla="*/ 439 w 439"/>
                  <a:gd name="T5" fmla="*/ 259 h 580"/>
                  <a:gd name="T6" fmla="*/ 295 w 439"/>
                  <a:gd name="T7" fmla="*/ 0 h 580"/>
                  <a:gd name="T8" fmla="*/ 189 w 439"/>
                  <a:gd name="T9" fmla="*/ 22 h 580"/>
                  <a:gd name="T10" fmla="*/ 132 w 439"/>
                  <a:gd name="T11" fmla="*/ 76 h 580"/>
                  <a:gd name="T12" fmla="*/ 6 w 439"/>
                  <a:gd name="T13" fmla="*/ 486 h 580"/>
                  <a:gd name="T14" fmla="*/ 19 w 439"/>
                  <a:gd name="T15" fmla="*/ 551 h 580"/>
                  <a:gd name="T16" fmla="*/ 78 w 439"/>
                  <a:gd name="T17" fmla="*/ 580 h 580"/>
                  <a:gd name="T18" fmla="*/ 184 w 439"/>
                  <a:gd name="T19" fmla="*/ 580 h 580"/>
                  <a:gd name="T20" fmla="*/ 183 w 439"/>
                  <a:gd name="T21" fmla="*/ 290 h 580"/>
                  <a:gd name="T22" fmla="*/ 183 w 439"/>
                  <a:gd name="T23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80">
                    <a:moveTo>
                      <a:pt x="183" y="290"/>
                    </a:moveTo>
                    <a:lnTo>
                      <a:pt x="214" y="259"/>
                    </a:lnTo>
                    <a:lnTo>
                      <a:pt x="439" y="259"/>
                    </a:lnTo>
                    <a:lnTo>
                      <a:pt x="295" y="0"/>
                    </a:lnTo>
                    <a:lnTo>
                      <a:pt x="189" y="22"/>
                    </a:lnTo>
                    <a:cubicBezTo>
                      <a:pt x="162" y="27"/>
                      <a:pt x="140" y="48"/>
                      <a:pt x="132" y="76"/>
                    </a:cubicBezTo>
                    <a:lnTo>
                      <a:pt x="6" y="486"/>
                    </a:lnTo>
                    <a:cubicBezTo>
                      <a:pt x="0" y="509"/>
                      <a:pt x="5" y="532"/>
                      <a:pt x="19" y="551"/>
                    </a:cubicBezTo>
                    <a:cubicBezTo>
                      <a:pt x="34" y="569"/>
                      <a:pt x="55" y="580"/>
                      <a:pt x="78" y="580"/>
                    </a:cubicBezTo>
                    <a:lnTo>
                      <a:pt x="184" y="580"/>
                    </a:lnTo>
                    <a:lnTo>
                      <a:pt x="183" y="290"/>
                    </a:lnTo>
                    <a:lnTo>
                      <a:pt x="183" y="29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16"/>
              <p:cNvSpPr>
                <a:spLocks/>
              </p:cNvSpPr>
              <p:nvPr/>
            </p:nvSpPr>
            <p:spPr bwMode="gray">
              <a:xfrm>
                <a:off x="5229226" y="1600200"/>
                <a:ext cx="252413" cy="339725"/>
              </a:xfrm>
              <a:custGeom>
                <a:avLst/>
                <a:gdLst>
                  <a:gd name="T0" fmla="*/ 433 w 439"/>
                  <a:gd name="T1" fmla="*/ 485 h 579"/>
                  <a:gd name="T2" fmla="*/ 307 w 439"/>
                  <a:gd name="T3" fmla="*/ 75 h 579"/>
                  <a:gd name="T4" fmla="*/ 249 w 439"/>
                  <a:gd name="T5" fmla="*/ 20 h 579"/>
                  <a:gd name="T6" fmla="*/ 143 w 439"/>
                  <a:gd name="T7" fmla="*/ 0 h 579"/>
                  <a:gd name="T8" fmla="*/ 0 w 439"/>
                  <a:gd name="T9" fmla="*/ 258 h 579"/>
                  <a:gd name="T10" fmla="*/ 242 w 439"/>
                  <a:gd name="T11" fmla="*/ 258 h 579"/>
                  <a:gd name="T12" fmla="*/ 273 w 439"/>
                  <a:gd name="T13" fmla="*/ 289 h 579"/>
                  <a:gd name="T14" fmla="*/ 273 w 439"/>
                  <a:gd name="T15" fmla="*/ 579 h 579"/>
                  <a:gd name="T16" fmla="*/ 361 w 439"/>
                  <a:gd name="T17" fmla="*/ 579 h 579"/>
                  <a:gd name="T18" fmla="*/ 420 w 439"/>
                  <a:gd name="T19" fmla="*/ 550 h 579"/>
                  <a:gd name="T20" fmla="*/ 433 w 439"/>
                  <a:gd name="T21" fmla="*/ 48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579">
                    <a:moveTo>
                      <a:pt x="433" y="485"/>
                    </a:moveTo>
                    <a:lnTo>
                      <a:pt x="307" y="75"/>
                    </a:lnTo>
                    <a:cubicBezTo>
                      <a:pt x="299" y="47"/>
                      <a:pt x="277" y="26"/>
                      <a:pt x="249" y="20"/>
                    </a:cubicBezTo>
                    <a:lnTo>
                      <a:pt x="143" y="0"/>
                    </a:lnTo>
                    <a:lnTo>
                      <a:pt x="0" y="258"/>
                    </a:lnTo>
                    <a:lnTo>
                      <a:pt x="242" y="258"/>
                    </a:lnTo>
                    <a:lnTo>
                      <a:pt x="273" y="289"/>
                    </a:lnTo>
                    <a:lnTo>
                      <a:pt x="273" y="579"/>
                    </a:lnTo>
                    <a:lnTo>
                      <a:pt x="361" y="579"/>
                    </a:lnTo>
                    <a:cubicBezTo>
                      <a:pt x="384" y="579"/>
                      <a:pt x="406" y="568"/>
                      <a:pt x="420" y="550"/>
                    </a:cubicBezTo>
                    <a:cubicBezTo>
                      <a:pt x="434" y="531"/>
                      <a:pt x="439" y="508"/>
                      <a:pt x="433" y="485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17"/>
              <p:cNvSpPr>
                <a:spLocks/>
              </p:cNvSpPr>
              <p:nvPr/>
            </p:nvSpPr>
            <p:spPr bwMode="gray">
              <a:xfrm>
                <a:off x="5091113" y="1787525"/>
                <a:ext cx="258763" cy="152400"/>
              </a:xfrm>
              <a:custGeom>
                <a:avLst/>
                <a:gdLst>
                  <a:gd name="T0" fmla="*/ 0 w 163"/>
                  <a:gd name="T1" fmla="*/ 96 h 96"/>
                  <a:gd name="T2" fmla="*/ 160 w 163"/>
                  <a:gd name="T3" fmla="*/ 96 h 96"/>
                  <a:gd name="T4" fmla="*/ 160 w 163"/>
                  <a:gd name="T5" fmla="*/ 96 h 96"/>
                  <a:gd name="T6" fmla="*/ 163 w 163"/>
                  <a:gd name="T7" fmla="*/ 96 h 96"/>
                  <a:gd name="T8" fmla="*/ 163 w 163"/>
                  <a:gd name="T9" fmla="*/ 0 h 96"/>
                  <a:gd name="T10" fmla="*/ 3 w 163"/>
                  <a:gd name="T11" fmla="*/ 0 h 96"/>
                  <a:gd name="T12" fmla="*/ 3 w 163"/>
                  <a:gd name="T13" fmla="*/ 96 h 96"/>
                  <a:gd name="T14" fmla="*/ 0 w 16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96">
                    <a:moveTo>
                      <a:pt x="0" y="96"/>
                    </a:moveTo>
                    <a:lnTo>
                      <a:pt x="160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3" y="0"/>
                    </a:lnTo>
                    <a:lnTo>
                      <a:pt x="3" y="0"/>
                    </a:lnTo>
                    <a:lnTo>
                      <a:pt x="3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Rectangle 18"/>
              <p:cNvSpPr>
                <a:spLocks noChangeArrowheads="1"/>
              </p:cNvSpPr>
              <p:nvPr/>
            </p:nvSpPr>
            <p:spPr bwMode="gray">
              <a:xfrm>
                <a:off x="5026026" y="1955800"/>
                <a:ext cx="385763" cy="31750"/>
              </a:xfrm>
              <a:prstGeom prst="rect">
                <a:avLst/>
              </a:prstGeom>
              <a:solidFill>
                <a:srgbClr val="4D4D4D"/>
              </a:solidFill>
              <a:ln w="0">
                <a:noFill/>
                <a:prstDash val="solid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19"/>
              <p:cNvSpPr>
                <a:spLocks noEditPoints="1"/>
              </p:cNvSpPr>
              <p:nvPr/>
            </p:nvSpPr>
            <p:spPr bwMode="gray">
              <a:xfrm>
                <a:off x="5073651" y="1284288"/>
                <a:ext cx="287338" cy="346075"/>
              </a:xfrm>
              <a:custGeom>
                <a:avLst/>
                <a:gdLst>
                  <a:gd name="T0" fmla="*/ 13 w 501"/>
                  <a:gd name="T1" fmla="*/ 358 h 591"/>
                  <a:gd name="T2" fmla="*/ 17 w 501"/>
                  <a:gd name="T3" fmla="*/ 368 h 591"/>
                  <a:gd name="T4" fmla="*/ 37 w 501"/>
                  <a:gd name="T5" fmla="*/ 402 h 591"/>
                  <a:gd name="T6" fmla="*/ 252 w 501"/>
                  <a:gd name="T7" fmla="*/ 590 h 591"/>
                  <a:gd name="T8" fmla="*/ 465 w 501"/>
                  <a:gd name="T9" fmla="*/ 401 h 591"/>
                  <a:gd name="T10" fmla="*/ 484 w 501"/>
                  <a:gd name="T11" fmla="*/ 366 h 591"/>
                  <a:gd name="T12" fmla="*/ 488 w 501"/>
                  <a:gd name="T13" fmla="*/ 356 h 591"/>
                  <a:gd name="T14" fmla="*/ 479 w 501"/>
                  <a:gd name="T15" fmla="*/ 288 h 591"/>
                  <a:gd name="T16" fmla="*/ 479 w 501"/>
                  <a:gd name="T17" fmla="*/ 286 h 591"/>
                  <a:gd name="T18" fmla="*/ 250 w 501"/>
                  <a:gd name="T19" fmla="*/ 1 h 591"/>
                  <a:gd name="T20" fmla="*/ 22 w 501"/>
                  <a:gd name="T21" fmla="*/ 287 h 591"/>
                  <a:gd name="T22" fmla="*/ 22 w 501"/>
                  <a:gd name="T23" fmla="*/ 290 h 591"/>
                  <a:gd name="T24" fmla="*/ 13 w 501"/>
                  <a:gd name="T25" fmla="*/ 358 h 591"/>
                  <a:gd name="T26" fmla="*/ 43 w 501"/>
                  <a:gd name="T27" fmla="*/ 313 h 591"/>
                  <a:gd name="T28" fmla="*/ 43 w 501"/>
                  <a:gd name="T29" fmla="*/ 313 h 591"/>
                  <a:gd name="T30" fmla="*/ 51 w 501"/>
                  <a:gd name="T31" fmla="*/ 306 h 591"/>
                  <a:gd name="T32" fmla="*/ 88 w 501"/>
                  <a:gd name="T33" fmla="*/ 312 h 591"/>
                  <a:gd name="T34" fmla="*/ 96 w 501"/>
                  <a:gd name="T35" fmla="*/ 307 h 591"/>
                  <a:gd name="T36" fmla="*/ 119 w 501"/>
                  <a:gd name="T37" fmla="*/ 254 h 591"/>
                  <a:gd name="T38" fmla="*/ 323 w 501"/>
                  <a:gd name="T39" fmla="*/ 282 h 591"/>
                  <a:gd name="T40" fmla="*/ 382 w 501"/>
                  <a:gd name="T41" fmla="*/ 275 h 591"/>
                  <a:gd name="T42" fmla="*/ 397 w 501"/>
                  <a:gd name="T43" fmla="*/ 311 h 591"/>
                  <a:gd name="T44" fmla="*/ 404 w 501"/>
                  <a:gd name="T45" fmla="*/ 316 h 591"/>
                  <a:gd name="T46" fmla="*/ 406 w 501"/>
                  <a:gd name="T47" fmla="*/ 315 h 591"/>
                  <a:gd name="T48" fmla="*/ 449 w 501"/>
                  <a:gd name="T49" fmla="*/ 303 h 591"/>
                  <a:gd name="T50" fmla="*/ 458 w 501"/>
                  <a:gd name="T51" fmla="*/ 312 h 591"/>
                  <a:gd name="T52" fmla="*/ 459 w 501"/>
                  <a:gd name="T53" fmla="*/ 312 h 591"/>
                  <a:gd name="T54" fmla="*/ 460 w 501"/>
                  <a:gd name="T55" fmla="*/ 343 h 591"/>
                  <a:gd name="T56" fmla="*/ 455 w 501"/>
                  <a:gd name="T57" fmla="*/ 355 h 591"/>
                  <a:gd name="T58" fmla="*/ 444 w 501"/>
                  <a:gd name="T59" fmla="*/ 378 h 591"/>
                  <a:gd name="T60" fmla="*/ 437 w 501"/>
                  <a:gd name="T61" fmla="*/ 387 h 591"/>
                  <a:gd name="T62" fmla="*/ 252 w 501"/>
                  <a:gd name="T63" fmla="*/ 559 h 591"/>
                  <a:gd name="T64" fmla="*/ 65 w 501"/>
                  <a:gd name="T65" fmla="*/ 388 h 591"/>
                  <a:gd name="T66" fmla="*/ 58 w 501"/>
                  <a:gd name="T67" fmla="*/ 379 h 591"/>
                  <a:gd name="T68" fmla="*/ 46 w 501"/>
                  <a:gd name="T69" fmla="*/ 356 h 591"/>
                  <a:gd name="T70" fmla="*/ 41 w 501"/>
                  <a:gd name="T71" fmla="*/ 344 h 591"/>
                  <a:gd name="T72" fmla="*/ 43 w 501"/>
                  <a:gd name="T73" fmla="*/ 3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1" h="591">
                    <a:moveTo>
                      <a:pt x="13" y="358"/>
                    </a:moveTo>
                    <a:cubicBezTo>
                      <a:pt x="14" y="360"/>
                      <a:pt x="16" y="364"/>
                      <a:pt x="17" y="368"/>
                    </a:cubicBezTo>
                    <a:cubicBezTo>
                      <a:pt x="24" y="384"/>
                      <a:pt x="29" y="395"/>
                      <a:pt x="37" y="402"/>
                    </a:cubicBezTo>
                    <a:cubicBezTo>
                      <a:pt x="71" y="513"/>
                      <a:pt x="159" y="591"/>
                      <a:pt x="252" y="590"/>
                    </a:cubicBezTo>
                    <a:cubicBezTo>
                      <a:pt x="346" y="590"/>
                      <a:pt x="433" y="512"/>
                      <a:pt x="465" y="401"/>
                    </a:cubicBezTo>
                    <a:cubicBezTo>
                      <a:pt x="473" y="394"/>
                      <a:pt x="478" y="382"/>
                      <a:pt x="484" y="366"/>
                    </a:cubicBezTo>
                    <a:cubicBezTo>
                      <a:pt x="486" y="362"/>
                      <a:pt x="487" y="359"/>
                      <a:pt x="488" y="356"/>
                    </a:cubicBezTo>
                    <a:cubicBezTo>
                      <a:pt x="501" y="330"/>
                      <a:pt x="497" y="302"/>
                      <a:pt x="479" y="288"/>
                    </a:cubicBezTo>
                    <a:lnTo>
                      <a:pt x="479" y="286"/>
                    </a:lnTo>
                    <a:cubicBezTo>
                      <a:pt x="479" y="147"/>
                      <a:pt x="460" y="0"/>
                      <a:pt x="250" y="1"/>
                    </a:cubicBezTo>
                    <a:cubicBezTo>
                      <a:pt x="39" y="1"/>
                      <a:pt x="21" y="143"/>
                      <a:pt x="22" y="287"/>
                    </a:cubicBezTo>
                    <a:cubicBezTo>
                      <a:pt x="22" y="288"/>
                      <a:pt x="22" y="289"/>
                      <a:pt x="22" y="290"/>
                    </a:cubicBezTo>
                    <a:cubicBezTo>
                      <a:pt x="4" y="304"/>
                      <a:pt x="0" y="332"/>
                      <a:pt x="13" y="358"/>
                    </a:cubicBezTo>
                    <a:close/>
                    <a:moveTo>
                      <a:pt x="43" y="313"/>
                    </a:moveTo>
                    <a:lnTo>
                      <a:pt x="43" y="313"/>
                    </a:lnTo>
                    <a:cubicBezTo>
                      <a:pt x="47" y="312"/>
                      <a:pt x="49" y="309"/>
                      <a:pt x="51" y="306"/>
                    </a:cubicBezTo>
                    <a:lnTo>
                      <a:pt x="88" y="312"/>
                    </a:lnTo>
                    <a:cubicBezTo>
                      <a:pt x="91" y="312"/>
                      <a:pt x="95" y="311"/>
                      <a:pt x="96" y="307"/>
                    </a:cubicBezTo>
                    <a:lnTo>
                      <a:pt x="119" y="254"/>
                    </a:lnTo>
                    <a:cubicBezTo>
                      <a:pt x="146" y="260"/>
                      <a:pt x="245" y="283"/>
                      <a:pt x="323" y="282"/>
                    </a:cubicBezTo>
                    <a:cubicBezTo>
                      <a:pt x="347" y="282"/>
                      <a:pt x="367" y="280"/>
                      <a:pt x="382" y="275"/>
                    </a:cubicBezTo>
                    <a:lnTo>
                      <a:pt x="397" y="311"/>
                    </a:lnTo>
                    <a:cubicBezTo>
                      <a:pt x="398" y="314"/>
                      <a:pt x="401" y="316"/>
                      <a:pt x="404" y="316"/>
                    </a:cubicBezTo>
                    <a:cubicBezTo>
                      <a:pt x="405" y="316"/>
                      <a:pt x="406" y="315"/>
                      <a:pt x="406" y="315"/>
                    </a:cubicBezTo>
                    <a:lnTo>
                      <a:pt x="449" y="303"/>
                    </a:lnTo>
                    <a:cubicBezTo>
                      <a:pt x="451" y="307"/>
                      <a:pt x="454" y="310"/>
                      <a:pt x="458" y="312"/>
                    </a:cubicBezTo>
                    <a:lnTo>
                      <a:pt x="459" y="312"/>
                    </a:lnTo>
                    <a:cubicBezTo>
                      <a:pt x="465" y="315"/>
                      <a:pt x="467" y="329"/>
                      <a:pt x="460" y="343"/>
                    </a:cubicBezTo>
                    <a:cubicBezTo>
                      <a:pt x="459" y="346"/>
                      <a:pt x="457" y="350"/>
                      <a:pt x="455" y="355"/>
                    </a:cubicBezTo>
                    <a:cubicBezTo>
                      <a:pt x="453" y="361"/>
                      <a:pt x="447" y="374"/>
                      <a:pt x="444" y="378"/>
                    </a:cubicBezTo>
                    <a:cubicBezTo>
                      <a:pt x="440" y="380"/>
                      <a:pt x="438" y="383"/>
                      <a:pt x="437" y="387"/>
                    </a:cubicBezTo>
                    <a:cubicBezTo>
                      <a:pt x="409" y="488"/>
                      <a:pt x="333" y="559"/>
                      <a:pt x="252" y="559"/>
                    </a:cubicBezTo>
                    <a:cubicBezTo>
                      <a:pt x="171" y="559"/>
                      <a:pt x="94" y="489"/>
                      <a:pt x="65" y="388"/>
                    </a:cubicBezTo>
                    <a:cubicBezTo>
                      <a:pt x="64" y="384"/>
                      <a:pt x="61" y="381"/>
                      <a:pt x="58" y="379"/>
                    </a:cubicBezTo>
                    <a:cubicBezTo>
                      <a:pt x="54" y="376"/>
                      <a:pt x="49" y="362"/>
                      <a:pt x="46" y="356"/>
                    </a:cubicBezTo>
                    <a:cubicBezTo>
                      <a:pt x="44" y="351"/>
                      <a:pt x="43" y="347"/>
                      <a:pt x="41" y="344"/>
                    </a:cubicBezTo>
                    <a:cubicBezTo>
                      <a:pt x="34" y="330"/>
                      <a:pt x="36" y="316"/>
                      <a:pt x="43" y="313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84" name="Picture 3" descr="C:\Users\rajarrv\AppData\Local\Microsoft\Windows\Temporary Internet Files\Content.Outlook\3CY2KM7L\B-No Background FORCE 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134" y="4095401"/>
              <a:ext cx="276515" cy="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TextBox 96"/>
          <p:cNvSpPr txBox="1"/>
          <p:nvPr/>
        </p:nvSpPr>
        <p:spPr bwMode="auto">
          <a:xfrm>
            <a:off x="6705762" y="5367340"/>
            <a:ext cx="936104" cy="1600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支店長　他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TextBox 96"/>
          <p:cNvSpPr txBox="1"/>
          <p:nvPr/>
        </p:nvSpPr>
        <p:spPr bwMode="auto">
          <a:xfrm>
            <a:off x="1593926" y="5101045"/>
            <a:ext cx="864096" cy="149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部品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3" name="Rectangle 77"/>
          <p:cNvSpPr/>
          <p:nvPr/>
        </p:nvSpPr>
        <p:spPr>
          <a:xfrm>
            <a:off x="757556" y="2661461"/>
            <a:ext cx="6676008" cy="3937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lang="en-US" altLang="ja-JP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（下図では</a:t>
            </a:r>
            <a:r>
              <a:rPr lang="en-US" altLang="ja-JP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UID01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）で整備、部品の</a:t>
            </a:r>
            <a:r>
              <a:rPr lang="en-US" altLang="ja-JP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つの業務の実施が可能</a:t>
            </a:r>
            <a:endParaRPr lang="en-US" altLang="ja-JP" sz="1400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5" name="Rectangle 77"/>
          <p:cNvSpPr/>
          <p:nvPr/>
        </p:nvSpPr>
        <p:spPr>
          <a:xfrm>
            <a:off x="3040417" y="4377992"/>
            <a:ext cx="2835041" cy="3736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200" i="1" noProof="1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システム</a:t>
            </a:r>
            <a:r>
              <a:rPr lang="ja-JP" altLang="en-US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が拠点内の部品</a:t>
            </a:r>
            <a:r>
              <a:rPr lang="ja-JP" altLang="en-US" sz="1200" i="1" noProof="1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マネージャを検索し、承認者を判定</a:t>
            </a:r>
          </a:p>
        </p:txBody>
      </p:sp>
      <p:sp>
        <p:nvSpPr>
          <p:cNvPr id="96" name="Rectangle 77"/>
          <p:cNvSpPr/>
          <p:nvPr/>
        </p:nvSpPr>
        <p:spPr>
          <a:xfrm>
            <a:off x="3056705" y="3068459"/>
            <a:ext cx="2124889" cy="45817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社員マスタのマネージャ情報から</a:t>
            </a:r>
            <a:endParaRPr lang="en-US" altLang="ja-JP" sz="12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承認者判定</a:t>
            </a:r>
            <a:endParaRPr lang="ja-JP" altLang="en-US" sz="12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4" name="Rechteck 13">
            <a:extLst>
              <a:ext uri="{FF2B5EF4-FFF2-40B4-BE49-F238E27FC236}">
                <a16:creationId xmlns:a16="http://schemas.microsoft.com/office/drawing/2014/main" id="{FB03C564-73F6-43DE-83D5-F23FDFB7F3F8}"/>
              </a:ext>
            </a:extLst>
          </p:cNvPr>
          <p:cNvSpPr/>
          <p:nvPr/>
        </p:nvSpPr>
        <p:spPr bwMode="gray">
          <a:xfrm>
            <a:off x="985118" y="549275"/>
            <a:ext cx="2783318" cy="562201"/>
          </a:xfrm>
          <a:prstGeom prst="rect">
            <a:avLst/>
          </a:prstGeom>
          <a:solidFill>
            <a:srgbClr val="00647F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28016" tIns="0" rIns="0" bIns="0" anchor="ctr"/>
          <a:lstStyle/>
          <a:p>
            <a:pPr marL="0" marR="0" lvl="0" indent="0" algn="l" defTabSz="801688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</a:t>
            </a:r>
            <a:r>
              <a:rPr lang="ja-JP" altLang="en-US" sz="20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のユーザー</a:t>
            </a:r>
            <a:r>
              <a:rPr lang="en-US" altLang="ja-JP" sz="20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20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と役割設定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2"/>
          <p:cNvSpPr txBox="1">
            <a:spLocks/>
          </p:cNvSpPr>
          <p:nvPr/>
        </p:nvSpPr>
        <p:spPr>
          <a:xfrm>
            <a:off x="630328" y="622944"/>
            <a:ext cx="10938894" cy="47100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394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3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47F">
                  <a:lumMod val="100000"/>
                </a:srgbClr>
              </a:solidFill>
              <a:effectLst/>
              <a:uLnTx/>
              <a:uFillTx/>
              <a:latin typeface="CorpoS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6" name="タイトル 4"/>
          <p:cNvSpPr txBox="1">
            <a:spLocks/>
          </p:cNvSpPr>
          <p:nvPr/>
        </p:nvSpPr>
        <p:spPr>
          <a:xfrm>
            <a:off x="3782287" y="549275"/>
            <a:ext cx="7662239" cy="561600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marR="0" lvl="0" indent="0" defTabSz="91394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2800" b="0" i="0" u="none" strike="noStrike" cap="none" spc="0" normalizeH="0" baseline="0">
                <a:ln>
                  <a:noFill/>
                </a:ln>
                <a:solidFill>
                  <a:srgbClr val="00647F">
                    <a:lumMod val="10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sym typeface="CorpoS" pitchFamily="2" charset="0"/>
              </a:rPr>
              <a:t>1.2 </a:t>
            </a:r>
            <a:r>
              <a:rPr lang="ja-JP" altLang="en-US" sz="2000" dirty="0">
                <a:solidFill>
                  <a:schemeClr val="tx1"/>
                </a:solidFill>
                <a:sym typeface="CorpoS" pitchFamily="2" charset="0"/>
              </a:rPr>
              <a:t>複数</a:t>
            </a:r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業務が処理可能な役割</a:t>
            </a:r>
            <a:r>
              <a:rPr lang="ja-JP" altLang="en-US" sz="2000" dirty="0">
                <a:solidFill>
                  <a:schemeClr val="tx1"/>
                </a:solidFill>
                <a:sym typeface="CorpoS" pitchFamily="2" charset="0"/>
              </a:rPr>
              <a:t>　</a:t>
            </a:r>
            <a:r>
              <a:rPr lang="en-US" altLang="ja-JP" sz="2000" dirty="0">
                <a:solidFill>
                  <a:schemeClr val="tx1"/>
                </a:solidFill>
                <a:sym typeface="CorpoS" pitchFamily="2" charset="0"/>
              </a:rPr>
              <a:t>- </a:t>
            </a:r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② </a:t>
            </a:r>
            <a:r>
              <a:rPr lang="ja-JP" altLang="en-US" sz="2000" noProof="1" smtClean="0">
                <a:solidFill>
                  <a:srgbClr val="000000"/>
                </a:solidFill>
              </a:rPr>
              <a:t>支店アシスタントスタッフ</a:t>
            </a:r>
            <a:endParaRPr lang="ja-JP" altLang="en-US" sz="2000" dirty="0">
              <a:solidFill>
                <a:schemeClr val="tx1"/>
              </a:solidFill>
              <a:sym typeface="CorpoS" pitchFamily="2" charset="0"/>
            </a:endParaRPr>
          </a:p>
        </p:txBody>
      </p:sp>
      <p:sp>
        <p:nvSpPr>
          <p:cNvPr id="7" name="Rechteck 12">
            <a:extLst>
              <a:ext uri="{FF2B5EF4-FFF2-40B4-BE49-F238E27FC236}">
                <a16:creationId xmlns:a16="http://schemas.microsoft.com/office/drawing/2014/main" id="{B247BD26-CC3F-4252-A978-DB140B45A001}"/>
              </a:ext>
            </a:extLst>
          </p:cNvPr>
          <p:cNvSpPr/>
          <p:nvPr/>
        </p:nvSpPr>
        <p:spPr bwMode="gray">
          <a:xfrm>
            <a:off x="628650" y="549275"/>
            <a:ext cx="357372" cy="562201"/>
          </a:xfrm>
          <a:prstGeom prst="rect">
            <a:avLst/>
          </a:prstGeom>
          <a:solidFill>
            <a:sysClr val="windowText" lastClr="000000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9999" y="1433960"/>
            <a:ext cx="7828201" cy="879750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役割が「支店アシスタントスタッフ」場合、拠点の全業務スタッフとしての処理が可能。</a:t>
            </a:r>
            <a:endParaRPr lang="en-US" altLang="ja-JP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承認が必要な場合、各業務担当マネージャに承認依頼が提出される。</a:t>
            </a:r>
            <a:endParaRPr lang="en-US" altLang="ja-JP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629999" y="2584114"/>
            <a:ext cx="7828201" cy="3744538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noProof="1"/>
          </a:p>
        </p:txBody>
      </p:sp>
      <p:sp>
        <p:nvSpPr>
          <p:cNvPr id="19" name="Rectangle 77"/>
          <p:cNvSpPr/>
          <p:nvPr/>
        </p:nvSpPr>
        <p:spPr>
          <a:xfrm>
            <a:off x="792369" y="2444750"/>
            <a:ext cx="925595" cy="2892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詳細</a:t>
            </a:r>
            <a:endParaRPr lang="ja-JP" altLang="en-US" sz="16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Rectangle 57"/>
          <p:cNvSpPr/>
          <p:nvPr/>
        </p:nvSpPr>
        <p:spPr>
          <a:xfrm>
            <a:off x="792370" y="1337293"/>
            <a:ext cx="729000" cy="16975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概要</a:t>
            </a:r>
            <a:endParaRPr lang="ja-JP" altLang="en-US" sz="16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Pentagon 39"/>
          <p:cNvSpPr/>
          <p:nvPr/>
        </p:nvSpPr>
        <p:spPr>
          <a:xfrm>
            <a:off x="882860" y="5753896"/>
            <a:ext cx="3877774" cy="539193"/>
          </a:xfrm>
          <a:prstGeom prst="homePlate">
            <a:avLst>
              <a:gd name="adj" fmla="val 20648"/>
            </a:avLst>
          </a:prstGeom>
          <a:solidFill>
            <a:schemeClr val="accent2"/>
          </a:solidFill>
          <a:ln>
            <a:solidFill>
              <a:srgbClr val="006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4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業務処理・承認依頼</a:t>
            </a:r>
            <a:endParaRPr lang="en-US" altLang="ja-JP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Chevron 40"/>
          <p:cNvSpPr/>
          <p:nvPr/>
        </p:nvSpPr>
        <p:spPr>
          <a:xfrm>
            <a:off x="6705600" y="5753896"/>
            <a:ext cx="1647826" cy="539193"/>
          </a:xfrm>
          <a:prstGeom prst="chevron">
            <a:avLst>
              <a:gd name="adj" fmla="val 23020"/>
            </a:avLst>
          </a:prstGeom>
          <a:solidFill>
            <a:schemeClr val="accent2"/>
          </a:solidFill>
          <a:ln>
            <a:solidFill>
              <a:srgbClr val="006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次処理へ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Chevron 40"/>
          <p:cNvSpPr/>
          <p:nvPr/>
        </p:nvSpPr>
        <p:spPr>
          <a:xfrm>
            <a:off x="4760634" y="5753896"/>
            <a:ext cx="1912029" cy="539193"/>
          </a:xfrm>
          <a:prstGeom prst="chevron">
            <a:avLst>
              <a:gd name="adj" fmla="val 23020"/>
            </a:avLst>
          </a:prstGeom>
          <a:solidFill>
            <a:schemeClr val="accent2"/>
          </a:solidFill>
          <a:ln>
            <a:solidFill>
              <a:srgbClr val="006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確認・承認</a:t>
            </a:r>
            <a:endParaRPr lang="ja-JP" altLang="en-US" sz="1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Oval invers 1"/>
          <p:cNvSpPr>
            <a:spLocks noChangeArrowheads="1"/>
          </p:cNvSpPr>
          <p:nvPr/>
        </p:nvSpPr>
        <p:spPr bwMode="gray">
          <a:xfrm>
            <a:off x="842591" y="5616105"/>
            <a:ext cx="295275" cy="295275"/>
          </a:xfrm>
          <a:prstGeom prst="ellipse">
            <a:avLst/>
          </a:prstGeom>
          <a:solidFill>
            <a:srgbClr val="FFFFFF"/>
          </a:solidFill>
          <a:ln w="15875" algn="ctr">
            <a:solidFill>
              <a:srgbClr val="00677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rgbClr val="00677F"/>
                </a:solidFill>
              </a:rPr>
              <a:t>1</a:t>
            </a:r>
            <a:endParaRPr lang="en-US" sz="1600" dirty="0">
              <a:solidFill>
                <a:srgbClr val="00677F"/>
              </a:solidFill>
            </a:endParaRPr>
          </a:p>
        </p:txBody>
      </p:sp>
      <p:sp>
        <p:nvSpPr>
          <p:cNvPr id="25" name="Oval invers 1"/>
          <p:cNvSpPr>
            <a:spLocks noChangeArrowheads="1"/>
          </p:cNvSpPr>
          <p:nvPr/>
        </p:nvSpPr>
        <p:spPr bwMode="gray">
          <a:xfrm>
            <a:off x="6794523" y="5616105"/>
            <a:ext cx="295275" cy="295275"/>
          </a:xfrm>
          <a:prstGeom prst="ellipse">
            <a:avLst/>
          </a:prstGeom>
          <a:solidFill>
            <a:srgbClr val="FFFFFF"/>
          </a:solidFill>
          <a:ln w="15875" algn="ctr">
            <a:solidFill>
              <a:srgbClr val="00677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rgbClr val="00677F"/>
                </a:solidFill>
              </a:rPr>
              <a:t>3</a:t>
            </a:r>
            <a:endParaRPr lang="en-US" sz="1600" dirty="0">
              <a:solidFill>
                <a:srgbClr val="00677F"/>
              </a:solidFill>
            </a:endParaRPr>
          </a:p>
        </p:txBody>
      </p:sp>
      <p:sp>
        <p:nvSpPr>
          <p:cNvPr id="26" name="Oval invers 1"/>
          <p:cNvSpPr>
            <a:spLocks noChangeArrowheads="1"/>
          </p:cNvSpPr>
          <p:nvPr/>
        </p:nvSpPr>
        <p:spPr bwMode="gray">
          <a:xfrm>
            <a:off x="4823445" y="5616105"/>
            <a:ext cx="295275" cy="295275"/>
          </a:xfrm>
          <a:prstGeom prst="ellipse">
            <a:avLst/>
          </a:prstGeom>
          <a:solidFill>
            <a:srgbClr val="FFFFFF"/>
          </a:solidFill>
          <a:ln w="15875" algn="ctr">
            <a:solidFill>
              <a:srgbClr val="00677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dirty="0" smtClean="0">
                <a:solidFill>
                  <a:srgbClr val="00677F"/>
                </a:solidFill>
              </a:rPr>
              <a:t>2</a:t>
            </a:r>
            <a:endParaRPr lang="en-US" sz="1600" dirty="0">
              <a:solidFill>
                <a:srgbClr val="00677F"/>
              </a:solidFill>
            </a:endParaRPr>
          </a:p>
        </p:txBody>
      </p:sp>
      <p:grpSp>
        <p:nvGrpSpPr>
          <p:cNvPr id="27" name="Group 112"/>
          <p:cNvGrpSpPr>
            <a:grpSpLocks noChangeAspect="1"/>
          </p:cNvGrpSpPr>
          <p:nvPr/>
        </p:nvGrpSpPr>
        <p:grpSpPr>
          <a:xfrm>
            <a:off x="2208135" y="3851314"/>
            <a:ext cx="635336" cy="635336"/>
            <a:chOff x="1563866" y="3369910"/>
            <a:chExt cx="994581" cy="994581"/>
          </a:xfrm>
        </p:grpSpPr>
        <p:grpSp>
          <p:nvGrpSpPr>
            <p:cNvPr id="28" name="Group 131"/>
            <p:cNvGrpSpPr>
              <a:grpSpLocks noChangeAspect="1"/>
            </p:cNvGrpSpPr>
            <p:nvPr/>
          </p:nvGrpSpPr>
          <p:grpSpPr bwMode="gray">
            <a:xfrm>
              <a:off x="1563866" y="3369910"/>
              <a:ext cx="994581" cy="994581"/>
              <a:chOff x="4814888" y="1222375"/>
              <a:chExt cx="828675" cy="828675"/>
            </a:xfrm>
          </p:grpSpPr>
          <p:sp>
            <p:nvSpPr>
              <p:cNvPr id="30" name="AutoShape 13"/>
              <p:cNvSpPr>
                <a:spLocks noChangeAspect="1" noChangeArrowheads="1" noTextEdit="1"/>
              </p:cNvSpPr>
              <p:nvPr/>
            </p:nvSpPr>
            <p:spPr bwMode="gray">
              <a:xfrm>
                <a:off x="4814888" y="1222375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gray">
              <a:xfrm>
                <a:off x="4956176" y="1600200"/>
                <a:ext cx="250825" cy="339725"/>
              </a:xfrm>
              <a:custGeom>
                <a:avLst/>
                <a:gdLst>
                  <a:gd name="T0" fmla="*/ 183 w 439"/>
                  <a:gd name="T1" fmla="*/ 290 h 580"/>
                  <a:gd name="T2" fmla="*/ 214 w 439"/>
                  <a:gd name="T3" fmla="*/ 259 h 580"/>
                  <a:gd name="T4" fmla="*/ 439 w 439"/>
                  <a:gd name="T5" fmla="*/ 259 h 580"/>
                  <a:gd name="T6" fmla="*/ 295 w 439"/>
                  <a:gd name="T7" fmla="*/ 0 h 580"/>
                  <a:gd name="T8" fmla="*/ 189 w 439"/>
                  <a:gd name="T9" fmla="*/ 22 h 580"/>
                  <a:gd name="T10" fmla="*/ 132 w 439"/>
                  <a:gd name="T11" fmla="*/ 76 h 580"/>
                  <a:gd name="T12" fmla="*/ 6 w 439"/>
                  <a:gd name="T13" fmla="*/ 486 h 580"/>
                  <a:gd name="T14" fmla="*/ 19 w 439"/>
                  <a:gd name="T15" fmla="*/ 551 h 580"/>
                  <a:gd name="T16" fmla="*/ 78 w 439"/>
                  <a:gd name="T17" fmla="*/ 580 h 580"/>
                  <a:gd name="T18" fmla="*/ 184 w 439"/>
                  <a:gd name="T19" fmla="*/ 580 h 580"/>
                  <a:gd name="T20" fmla="*/ 183 w 439"/>
                  <a:gd name="T21" fmla="*/ 290 h 580"/>
                  <a:gd name="T22" fmla="*/ 183 w 439"/>
                  <a:gd name="T23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80">
                    <a:moveTo>
                      <a:pt x="183" y="290"/>
                    </a:moveTo>
                    <a:lnTo>
                      <a:pt x="214" y="259"/>
                    </a:lnTo>
                    <a:lnTo>
                      <a:pt x="439" y="259"/>
                    </a:lnTo>
                    <a:lnTo>
                      <a:pt x="295" y="0"/>
                    </a:lnTo>
                    <a:lnTo>
                      <a:pt x="189" y="22"/>
                    </a:lnTo>
                    <a:cubicBezTo>
                      <a:pt x="162" y="27"/>
                      <a:pt x="140" y="48"/>
                      <a:pt x="132" y="76"/>
                    </a:cubicBezTo>
                    <a:lnTo>
                      <a:pt x="6" y="486"/>
                    </a:lnTo>
                    <a:cubicBezTo>
                      <a:pt x="0" y="509"/>
                      <a:pt x="5" y="532"/>
                      <a:pt x="19" y="551"/>
                    </a:cubicBezTo>
                    <a:cubicBezTo>
                      <a:pt x="34" y="569"/>
                      <a:pt x="55" y="580"/>
                      <a:pt x="78" y="580"/>
                    </a:cubicBezTo>
                    <a:lnTo>
                      <a:pt x="184" y="580"/>
                    </a:lnTo>
                    <a:lnTo>
                      <a:pt x="183" y="290"/>
                    </a:lnTo>
                    <a:lnTo>
                      <a:pt x="183" y="29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gray">
              <a:xfrm>
                <a:off x="5229226" y="1600200"/>
                <a:ext cx="252413" cy="339725"/>
              </a:xfrm>
              <a:custGeom>
                <a:avLst/>
                <a:gdLst>
                  <a:gd name="T0" fmla="*/ 433 w 439"/>
                  <a:gd name="T1" fmla="*/ 485 h 579"/>
                  <a:gd name="T2" fmla="*/ 307 w 439"/>
                  <a:gd name="T3" fmla="*/ 75 h 579"/>
                  <a:gd name="T4" fmla="*/ 249 w 439"/>
                  <a:gd name="T5" fmla="*/ 20 h 579"/>
                  <a:gd name="T6" fmla="*/ 143 w 439"/>
                  <a:gd name="T7" fmla="*/ 0 h 579"/>
                  <a:gd name="T8" fmla="*/ 0 w 439"/>
                  <a:gd name="T9" fmla="*/ 258 h 579"/>
                  <a:gd name="T10" fmla="*/ 242 w 439"/>
                  <a:gd name="T11" fmla="*/ 258 h 579"/>
                  <a:gd name="T12" fmla="*/ 273 w 439"/>
                  <a:gd name="T13" fmla="*/ 289 h 579"/>
                  <a:gd name="T14" fmla="*/ 273 w 439"/>
                  <a:gd name="T15" fmla="*/ 579 h 579"/>
                  <a:gd name="T16" fmla="*/ 361 w 439"/>
                  <a:gd name="T17" fmla="*/ 579 h 579"/>
                  <a:gd name="T18" fmla="*/ 420 w 439"/>
                  <a:gd name="T19" fmla="*/ 550 h 579"/>
                  <a:gd name="T20" fmla="*/ 433 w 439"/>
                  <a:gd name="T21" fmla="*/ 48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579">
                    <a:moveTo>
                      <a:pt x="433" y="485"/>
                    </a:moveTo>
                    <a:lnTo>
                      <a:pt x="307" y="75"/>
                    </a:lnTo>
                    <a:cubicBezTo>
                      <a:pt x="299" y="47"/>
                      <a:pt x="277" y="26"/>
                      <a:pt x="249" y="20"/>
                    </a:cubicBezTo>
                    <a:lnTo>
                      <a:pt x="143" y="0"/>
                    </a:lnTo>
                    <a:lnTo>
                      <a:pt x="0" y="258"/>
                    </a:lnTo>
                    <a:lnTo>
                      <a:pt x="242" y="258"/>
                    </a:lnTo>
                    <a:lnTo>
                      <a:pt x="273" y="289"/>
                    </a:lnTo>
                    <a:lnTo>
                      <a:pt x="273" y="579"/>
                    </a:lnTo>
                    <a:lnTo>
                      <a:pt x="361" y="579"/>
                    </a:lnTo>
                    <a:cubicBezTo>
                      <a:pt x="384" y="579"/>
                      <a:pt x="406" y="568"/>
                      <a:pt x="420" y="550"/>
                    </a:cubicBezTo>
                    <a:cubicBezTo>
                      <a:pt x="434" y="531"/>
                      <a:pt x="439" y="508"/>
                      <a:pt x="433" y="485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gray">
              <a:xfrm>
                <a:off x="5091113" y="1787525"/>
                <a:ext cx="258763" cy="152400"/>
              </a:xfrm>
              <a:custGeom>
                <a:avLst/>
                <a:gdLst>
                  <a:gd name="T0" fmla="*/ 0 w 163"/>
                  <a:gd name="T1" fmla="*/ 96 h 96"/>
                  <a:gd name="T2" fmla="*/ 160 w 163"/>
                  <a:gd name="T3" fmla="*/ 96 h 96"/>
                  <a:gd name="T4" fmla="*/ 160 w 163"/>
                  <a:gd name="T5" fmla="*/ 96 h 96"/>
                  <a:gd name="T6" fmla="*/ 163 w 163"/>
                  <a:gd name="T7" fmla="*/ 96 h 96"/>
                  <a:gd name="T8" fmla="*/ 163 w 163"/>
                  <a:gd name="T9" fmla="*/ 0 h 96"/>
                  <a:gd name="T10" fmla="*/ 3 w 163"/>
                  <a:gd name="T11" fmla="*/ 0 h 96"/>
                  <a:gd name="T12" fmla="*/ 3 w 163"/>
                  <a:gd name="T13" fmla="*/ 96 h 96"/>
                  <a:gd name="T14" fmla="*/ 0 w 16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96">
                    <a:moveTo>
                      <a:pt x="0" y="96"/>
                    </a:moveTo>
                    <a:lnTo>
                      <a:pt x="160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3" y="0"/>
                    </a:lnTo>
                    <a:lnTo>
                      <a:pt x="3" y="0"/>
                    </a:lnTo>
                    <a:lnTo>
                      <a:pt x="3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18"/>
              <p:cNvSpPr>
                <a:spLocks noChangeArrowheads="1"/>
              </p:cNvSpPr>
              <p:nvPr/>
            </p:nvSpPr>
            <p:spPr bwMode="gray">
              <a:xfrm>
                <a:off x="5026026" y="1955800"/>
                <a:ext cx="385763" cy="31750"/>
              </a:xfrm>
              <a:prstGeom prst="rect">
                <a:avLst/>
              </a:prstGeom>
              <a:solidFill>
                <a:srgbClr val="4D4D4D"/>
              </a:solidFill>
              <a:ln w="0">
                <a:noFill/>
                <a:prstDash val="solid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9"/>
              <p:cNvSpPr>
                <a:spLocks noEditPoints="1"/>
              </p:cNvSpPr>
              <p:nvPr/>
            </p:nvSpPr>
            <p:spPr bwMode="gray">
              <a:xfrm>
                <a:off x="5073651" y="1284288"/>
                <a:ext cx="287338" cy="346075"/>
              </a:xfrm>
              <a:custGeom>
                <a:avLst/>
                <a:gdLst>
                  <a:gd name="T0" fmla="*/ 13 w 501"/>
                  <a:gd name="T1" fmla="*/ 358 h 591"/>
                  <a:gd name="T2" fmla="*/ 17 w 501"/>
                  <a:gd name="T3" fmla="*/ 368 h 591"/>
                  <a:gd name="T4" fmla="*/ 37 w 501"/>
                  <a:gd name="T5" fmla="*/ 402 h 591"/>
                  <a:gd name="T6" fmla="*/ 252 w 501"/>
                  <a:gd name="T7" fmla="*/ 590 h 591"/>
                  <a:gd name="T8" fmla="*/ 465 w 501"/>
                  <a:gd name="T9" fmla="*/ 401 h 591"/>
                  <a:gd name="T10" fmla="*/ 484 w 501"/>
                  <a:gd name="T11" fmla="*/ 366 h 591"/>
                  <a:gd name="T12" fmla="*/ 488 w 501"/>
                  <a:gd name="T13" fmla="*/ 356 h 591"/>
                  <a:gd name="T14" fmla="*/ 479 w 501"/>
                  <a:gd name="T15" fmla="*/ 288 h 591"/>
                  <a:gd name="T16" fmla="*/ 479 w 501"/>
                  <a:gd name="T17" fmla="*/ 286 h 591"/>
                  <a:gd name="T18" fmla="*/ 250 w 501"/>
                  <a:gd name="T19" fmla="*/ 1 h 591"/>
                  <a:gd name="T20" fmla="*/ 22 w 501"/>
                  <a:gd name="T21" fmla="*/ 287 h 591"/>
                  <a:gd name="T22" fmla="*/ 22 w 501"/>
                  <a:gd name="T23" fmla="*/ 290 h 591"/>
                  <a:gd name="T24" fmla="*/ 13 w 501"/>
                  <a:gd name="T25" fmla="*/ 358 h 591"/>
                  <a:gd name="T26" fmla="*/ 43 w 501"/>
                  <a:gd name="T27" fmla="*/ 313 h 591"/>
                  <a:gd name="T28" fmla="*/ 43 w 501"/>
                  <a:gd name="T29" fmla="*/ 313 h 591"/>
                  <a:gd name="T30" fmla="*/ 51 w 501"/>
                  <a:gd name="T31" fmla="*/ 306 h 591"/>
                  <a:gd name="T32" fmla="*/ 88 w 501"/>
                  <a:gd name="T33" fmla="*/ 312 h 591"/>
                  <a:gd name="T34" fmla="*/ 96 w 501"/>
                  <a:gd name="T35" fmla="*/ 307 h 591"/>
                  <a:gd name="T36" fmla="*/ 119 w 501"/>
                  <a:gd name="T37" fmla="*/ 254 h 591"/>
                  <a:gd name="T38" fmla="*/ 323 w 501"/>
                  <a:gd name="T39" fmla="*/ 282 h 591"/>
                  <a:gd name="T40" fmla="*/ 382 w 501"/>
                  <a:gd name="T41" fmla="*/ 275 h 591"/>
                  <a:gd name="T42" fmla="*/ 397 w 501"/>
                  <a:gd name="T43" fmla="*/ 311 h 591"/>
                  <a:gd name="T44" fmla="*/ 404 w 501"/>
                  <a:gd name="T45" fmla="*/ 316 h 591"/>
                  <a:gd name="T46" fmla="*/ 406 w 501"/>
                  <a:gd name="T47" fmla="*/ 315 h 591"/>
                  <a:gd name="T48" fmla="*/ 449 w 501"/>
                  <a:gd name="T49" fmla="*/ 303 h 591"/>
                  <a:gd name="T50" fmla="*/ 458 w 501"/>
                  <a:gd name="T51" fmla="*/ 312 h 591"/>
                  <a:gd name="T52" fmla="*/ 459 w 501"/>
                  <a:gd name="T53" fmla="*/ 312 h 591"/>
                  <a:gd name="T54" fmla="*/ 460 w 501"/>
                  <a:gd name="T55" fmla="*/ 343 h 591"/>
                  <a:gd name="T56" fmla="*/ 455 w 501"/>
                  <a:gd name="T57" fmla="*/ 355 h 591"/>
                  <a:gd name="T58" fmla="*/ 444 w 501"/>
                  <a:gd name="T59" fmla="*/ 378 h 591"/>
                  <a:gd name="T60" fmla="*/ 437 w 501"/>
                  <a:gd name="T61" fmla="*/ 387 h 591"/>
                  <a:gd name="T62" fmla="*/ 252 w 501"/>
                  <a:gd name="T63" fmla="*/ 559 h 591"/>
                  <a:gd name="T64" fmla="*/ 65 w 501"/>
                  <a:gd name="T65" fmla="*/ 388 h 591"/>
                  <a:gd name="T66" fmla="*/ 58 w 501"/>
                  <a:gd name="T67" fmla="*/ 379 h 591"/>
                  <a:gd name="T68" fmla="*/ 46 w 501"/>
                  <a:gd name="T69" fmla="*/ 356 h 591"/>
                  <a:gd name="T70" fmla="*/ 41 w 501"/>
                  <a:gd name="T71" fmla="*/ 344 h 591"/>
                  <a:gd name="T72" fmla="*/ 43 w 501"/>
                  <a:gd name="T73" fmla="*/ 3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1" h="591">
                    <a:moveTo>
                      <a:pt x="13" y="358"/>
                    </a:moveTo>
                    <a:cubicBezTo>
                      <a:pt x="14" y="360"/>
                      <a:pt x="16" y="364"/>
                      <a:pt x="17" y="368"/>
                    </a:cubicBezTo>
                    <a:cubicBezTo>
                      <a:pt x="24" y="384"/>
                      <a:pt x="29" y="395"/>
                      <a:pt x="37" y="402"/>
                    </a:cubicBezTo>
                    <a:cubicBezTo>
                      <a:pt x="71" y="513"/>
                      <a:pt x="159" y="591"/>
                      <a:pt x="252" y="590"/>
                    </a:cubicBezTo>
                    <a:cubicBezTo>
                      <a:pt x="346" y="590"/>
                      <a:pt x="433" y="512"/>
                      <a:pt x="465" y="401"/>
                    </a:cubicBezTo>
                    <a:cubicBezTo>
                      <a:pt x="473" y="394"/>
                      <a:pt x="478" y="382"/>
                      <a:pt x="484" y="366"/>
                    </a:cubicBezTo>
                    <a:cubicBezTo>
                      <a:pt x="486" y="362"/>
                      <a:pt x="487" y="359"/>
                      <a:pt x="488" y="356"/>
                    </a:cubicBezTo>
                    <a:cubicBezTo>
                      <a:pt x="501" y="330"/>
                      <a:pt x="497" y="302"/>
                      <a:pt x="479" y="288"/>
                    </a:cubicBezTo>
                    <a:lnTo>
                      <a:pt x="479" y="286"/>
                    </a:lnTo>
                    <a:cubicBezTo>
                      <a:pt x="479" y="147"/>
                      <a:pt x="460" y="0"/>
                      <a:pt x="250" y="1"/>
                    </a:cubicBezTo>
                    <a:cubicBezTo>
                      <a:pt x="39" y="1"/>
                      <a:pt x="21" y="143"/>
                      <a:pt x="22" y="287"/>
                    </a:cubicBezTo>
                    <a:cubicBezTo>
                      <a:pt x="22" y="288"/>
                      <a:pt x="22" y="289"/>
                      <a:pt x="22" y="290"/>
                    </a:cubicBezTo>
                    <a:cubicBezTo>
                      <a:pt x="4" y="304"/>
                      <a:pt x="0" y="332"/>
                      <a:pt x="13" y="358"/>
                    </a:cubicBezTo>
                    <a:close/>
                    <a:moveTo>
                      <a:pt x="43" y="313"/>
                    </a:moveTo>
                    <a:lnTo>
                      <a:pt x="43" y="313"/>
                    </a:lnTo>
                    <a:cubicBezTo>
                      <a:pt x="47" y="312"/>
                      <a:pt x="49" y="309"/>
                      <a:pt x="51" y="306"/>
                    </a:cubicBezTo>
                    <a:lnTo>
                      <a:pt x="88" y="312"/>
                    </a:lnTo>
                    <a:cubicBezTo>
                      <a:pt x="91" y="312"/>
                      <a:pt x="95" y="311"/>
                      <a:pt x="96" y="307"/>
                    </a:cubicBezTo>
                    <a:lnTo>
                      <a:pt x="119" y="254"/>
                    </a:lnTo>
                    <a:cubicBezTo>
                      <a:pt x="146" y="260"/>
                      <a:pt x="245" y="283"/>
                      <a:pt x="323" y="282"/>
                    </a:cubicBezTo>
                    <a:cubicBezTo>
                      <a:pt x="347" y="282"/>
                      <a:pt x="367" y="280"/>
                      <a:pt x="382" y="275"/>
                    </a:cubicBezTo>
                    <a:lnTo>
                      <a:pt x="397" y="311"/>
                    </a:lnTo>
                    <a:cubicBezTo>
                      <a:pt x="398" y="314"/>
                      <a:pt x="401" y="316"/>
                      <a:pt x="404" y="316"/>
                    </a:cubicBezTo>
                    <a:cubicBezTo>
                      <a:pt x="405" y="316"/>
                      <a:pt x="406" y="315"/>
                      <a:pt x="406" y="315"/>
                    </a:cubicBezTo>
                    <a:lnTo>
                      <a:pt x="449" y="303"/>
                    </a:lnTo>
                    <a:cubicBezTo>
                      <a:pt x="451" y="307"/>
                      <a:pt x="454" y="310"/>
                      <a:pt x="458" y="312"/>
                    </a:cubicBezTo>
                    <a:lnTo>
                      <a:pt x="459" y="312"/>
                    </a:lnTo>
                    <a:cubicBezTo>
                      <a:pt x="465" y="315"/>
                      <a:pt x="467" y="329"/>
                      <a:pt x="460" y="343"/>
                    </a:cubicBezTo>
                    <a:cubicBezTo>
                      <a:pt x="459" y="346"/>
                      <a:pt x="457" y="350"/>
                      <a:pt x="455" y="355"/>
                    </a:cubicBezTo>
                    <a:cubicBezTo>
                      <a:pt x="453" y="361"/>
                      <a:pt x="447" y="374"/>
                      <a:pt x="444" y="378"/>
                    </a:cubicBezTo>
                    <a:cubicBezTo>
                      <a:pt x="440" y="380"/>
                      <a:pt x="438" y="383"/>
                      <a:pt x="437" y="387"/>
                    </a:cubicBezTo>
                    <a:cubicBezTo>
                      <a:pt x="409" y="488"/>
                      <a:pt x="333" y="559"/>
                      <a:pt x="252" y="559"/>
                    </a:cubicBezTo>
                    <a:cubicBezTo>
                      <a:pt x="171" y="559"/>
                      <a:pt x="94" y="489"/>
                      <a:pt x="65" y="388"/>
                    </a:cubicBezTo>
                    <a:cubicBezTo>
                      <a:pt x="64" y="384"/>
                      <a:pt x="61" y="381"/>
                      <a:pt x="58" y="379"/>
                    </a:cubicBezTo>
                    <a:cubicBezTo>
                      <a:pt x="54" y="376"/>
                      <a:pt x="49" y="362"/>
                      <a:pt x="46" y="356"/>
                    </a:cubicBezTo>
                    <a:cubicBezTo>
                      <a:pt x="44" y="351"/>
                      <a:pt x="43" y="347"/>
                      <a:pt x="41" y="344"/>
                    </a:cubicBezTo>
                    <a:cubicBezTo>
                      <a:pt x="34" y="330"/>
                      <a:pt x="36" y="316"/>
                      <a:pt x="43" y="313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29" name="Picture 3" descr="C:\Users\rajarrv\AppData\Local\Microsoft\Windows\Temporary Internet Files\Content.Outlook\3CY2KM7L\B-No Background FORCE 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134" y="4095401"/>
              <a:ext cx="276515" cy="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96"/>
          <p:cNvSpPr txBox="1"/>
          <p:nvPr/>
        </p:nvSpPr>
        <p:spPr bwMode="auto">
          <a:xfrm>
            <a:off x="2007145" y="3629255"/>
            <a:ext cx="969483" cy="182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新車業務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7" name="Group 112"/>
          <p:cNvGrpSpPr>
            <a:grpSpLocks noChangeAspect="1"/>
          </p:cNvGrpSpPr>
          <p:nvPr/>
        </p:nvGrpSpPr>
        <p:grpSpPr>
          <a:xfrm>
            <a:off x="5426037" y="3332754"/>
            <a:ext cx="635336" cy="635336"/>
            <a:chOff x="1563866" y="3369910"/>
            <a:chExt cx="994581" cy="994581"/>
          </a:xfrm>
        </p:grpSpPr>
        <p:grpSp>
          <p:nvGrpSpPr>
            <p:cNvPr id="38" name="Group 131"/>
            <p:cNvGrpSpPr>
              <a:grpSpLocks noChangeAspect="1"/>
            </p:cNvGrpSpPr>
            <p:nvPr/>
          </p:nvGrpSpPr>
          <p:grpSpPr bwMode="gray">
            <a:xfrm>
              <a:off x="1563866" y="3369910"/>
              <a:ext cx="994581" cy="994581"/>
              <a:chOff x="4814888" y="1222375"/>
              <a:chExt cx="828675" cy="828675"/>
            </a:xfrm>
          </p:grpSpPr>
          <p:sp>
            <p:nvSpPr>
              <p:cNvPr id="40" name="AutoShape 13"/>
              <p:cNvSpPr>
                <a:spLocks noChangeAspect="1" noChangeArrowheads="1" noTextEdit="1"/>
              </p:cNvSpPr>
              <p:nvPr/>
            </p:nvSpPr>
            <p:spPr bwMode="gray">
              <a:xfrm>
                <a:off x="4814888" y="1222375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gray">
              <a:xfrm>
                <a:off x="4956176" y="1600200"/>
                <a:ext cx="250825" cy="339725"/>
              </a:xfrm>
              <a:custGeom>
                <a:avLst/>
                <a:gdLst>
                  <a:gd name="T0" fmla="*/ 183 w 439"/>
                  <a:gd name="T1" fmla="*/ 290 h 580"/>
                  <a:gd name="T2" fmla="*/ 214 w 439"/>
                  <a:gd name="T3" fmla="*/ 259 h 580"/>
                  <a:gd name="T4" fmla="*/ 439 w 439"/>
                  <a:gd name="T5" fmla="*/ 259 h 580"/>
                  <a:gd name="T6" fmla="*/ 295 w 439"/>
                  <a:gd name="T7" fmla="*/ 0 h 580"/>
                  <a:gd name="T8" fmla="*/ 189 w 439"/>
                  <a:gd name="T9" fmla="*/ 22 h 580"/>
                  <a:gd name="T10" fmla="*/ 132 w 439"/>
                  <a:gd name="T11" fmla="*/ 76 h 580"/>
                  <a:gd name="T12" fmla="*/ 6 w 439"/>
                  <a:gd name="T13" fmla="*/ 486 h 580"/>
                  <a:gd name="T14" fmla="*/ 19 w 439"/>
                  <a:gd name="T15" fmla="*/ 551 h 580"/>
                  <a:gd name="T16" fmla="*/ 78 w 439"/>
                  <a:gd name="T17" fmla="*/ 580 h 580"/>
                  <a:gd name="T18" fmla="*/ 184 w 439"/>
                  <a:gd name="T19" fmla="*/ 580 h 580"/>
                  <a:gd name="T20" fmla="*/ 183 w 439"/>
                  <a:gd name="T21" fmla="*/ 290 h 580"/>
                  <a:gd name="T22" fmla="*/ 183 w 439"/>
                  <a:gd name="T23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80">
                    <a:moveTo>
                      <a:pt x="183" y="290"/>
                    </a:moveTo>
                    <a:lnTo>
                      <a:pt x="214" y="259"/>
                    </a:lnTo>
                    <a:lnTo>
                      <a:pt x="439" y="259"/>
                    </a:lnTo>
                    <a:lnTo>
                      <a:pt x="295" y="0"/>
                    </a:lnTo>
                    <a:lnTo>
                      <a:pt x="189" y="22"/>
                    </a:lnTo>
                    <a:cubicBezTo>
                      <a:pt x="162" y="27"/>
                      <a:pt x="140" y="48"/>
                      <a:pt x="132" y="76"/>
                    </a:cubicBezTo>
                    <a:lnTo>
                      <a:pt x="6" y="486"/>
                    </a:lnTo>
                    <a:cubicBezTo>
                      <a:pt x="0" y="509"/>
                      <a:pt x="5" y="532"/>
                      <a:pt x="19" y="551"/>
                    </a:cubicBezTo>
                    <a:cubicBezTo>
                      <a:pt x="34" y="569"/>
                      <a:pt x="55" y="580"/>
                      <a:pt x="78" y="580"/>
                    </a:cubicBezTo>
                    <a:lnTo>
                      <a:pt x="184" y="580"/>
                    </a:lnTo>
                    <a:lnTo>
                      <a:pt x="183" y="290"/>
                    </a:lnTo>
                    <a:lnTo>
                      <a:pt x="183" y="29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gray">
              <a:xfrm>
                <a:off x="5229226" y="1600200"/>
                <a:ext cx="252413" cy="339725"/>
              </a:xfrm>
              <a:custGeom>
                <a:avLst/>
                <a:gdLst>
                  <a:gd name="T0" fmla="*/ 433 w 439"/>
                  <a:gd name="T1" fmla="*/ 485 h 579"/>
                  <a:gd name="T2" fmla="*/ 307 w 439"/>
                  <a:gd name="T3" fmla="*/ 75 h 579"/>
                  <a:gd name="T4" fmla="*/ 249 w 439"/>
                  <a:gd name="T5" fmla="*/ 20 h 579"/>
                  <a:gd name="T6" fmla="*/ 143 w 439"/>
                  <a:gd name="T7" fmla="*/ 0 h 579"/>
                  <a:gd name="T8" fmla="*/ 0 w 439"/>
                  <a:gd name="T9" fmla="*/ 258 h 579"/>
                  <a:gd name="T10" fmla="*/ 242 w 439"/>
                  <a:gd name="T11" fmla="*/ 258 h 579"/>
                  <a:gd name="T12" fmla="*/ 273 w 439"/>
                  <a:gd name="T13" fmla="*/ 289 h 579"/>
                  <a:gd name="T14" fmla="*/ 273 w 439"/>
                  <a:gd name="T15" fmla="*/ 579 h 579"/>
                  <a:gd name="T16" fmla="*/ 361 w 439"/>
                  <a:gd name="T17" fmla="*/ 579 h 579"/>
                  <a:gd name="T18" fmla="*/ 420 w 439"/>
                  <a:gd name="T19" fmla="*/ 550 h 579"/>
                  <a:gd name="T20" fmla="*/ 433 w 439"/>
                  <a:gd name="T21" fmla="*/ 48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579">
                    <a:moveTo>
                      <a:pt x="433" y="485"/>
                    </a:moveTo>
                    <a:lnTo>
                      <a:pt x="307" y="75"/>
                    </a:lnTo>
                    <a:cubicBezTo>
                      <a:pt x="299" y="47"/>
                      <a:pt x="277" y="26"/>
                      <a:pt x="249" y="20"/>
                    </a:cubicBezTo>
                    <a:lnTo>
                      <a:pt x="143" y="0"/>
                    </a:lnTo>
                    <a:lnTo>
                      <a:pt x="0" y="258"/>
                    </a:lnTo>
                    <a:lnTo>
                      <a:pt x="242" y="258"/>
                    </a:lnTo>
                    <a:lnTo>
                      <a:pt x="273" y="289"/>
                    </a:lnTo>
                    <a:lnTo>
                      <a:pt x="273" y="579"/>
                    </a:lnTo>
                    <a:lnTo>
                      <a:pt x="361" y="579"/>
                    </a:lnTo>
                    <a:cubicBezTo>
                      <a:pt x="384" y="579"/>
                      <a:pt x="406" y="568"/>
                      <a:pt x="420" y="550"/>
                    </a:cubicBezTo>
                    <a:cubicBezTo>
                      <a:pt x="434" y="531"/>
                      <a:pt x="439" y="508"/>
                      <a:pt x="433" y="485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7"/>
              <p:cNvSpPr>
                <a:spLocks/>
              </p:cNvSpPr>
              <p:nvPr/>
            </p:nvSpPr>
            <p:spPr bwMode="gray">
              <a:xfrm>
                <a:off x="5091113" y="1787525"/>
                <a:ext cx="258763" cy="152400"/>
              </a:xfrm>
              <a:custGeom>
                <a:avLst/>
                <a:gdLst>
                  <a:gd name="T0" fmla="*/ 0 w 163"/>
                  <a:gd name="T1" fmla="*/ 96 h 96"/>
                  <a:gd name="T2" fmla="*/ 160 w 163"/>
                  <a:gd name="T3" fmla="*/ 96 h 96"/>
                  <a:gd name="T4" fmla="*/ 160 w 163"/>
                  <a:gd name="T5" fmla="*/ 96 h 96"/>
                  <a:gd name="T6" fmla="*/ 163 w 163"/>
                  <a:gd name="T7" fmla="*/ 96 h 96"/>
                  <a:gd name="T8" fmla="*/ 163 w 163"/>
                  <a:gd name="T9" fmla="*/ 0 h 96"/>
                  <a:gd name="T10" fmla="*/ 3 w 163"/>
                  <a:gd name="T11" fmla="*/ 0 h 96"/>
                  <a:gd name="T12" fmla="*/ 3 w 163"/>
                  <a:gd name="T13" fmla="*/ 96 h 96"/>
                  <a:gd name="T14" fmla="*/ 0 w 16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96">
                    <a:moveTo>
                      <a:pt x="0" y="96"/>
                    </a:moveTo>
                    <a:lnTo>
                      <a:pt x="160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3" y="0"/>
                    </a:lnTo>
                    <a:lnTo>
                      <a:pt x="3" y="0"/>
                    </a:lnTo>
                    <a:lnTo>
                      <a:pt x="3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Rectangle 18"/>
              <p:cNvSpPr>
                <a:spLocks noChangeArrowheads="1"/>
              </p:cNvSpPr>
              <p:nvPr/>
            </p:nvSpPr>
            <p:spPr bwMode="gray">
              <a:xfrm>
                <a:off x="5026026" y="1955800"/>
                <a:ext cx="385763" cy="31750"/>
              </a:xfrm>
              <a:prstGeom prst="rect">
                <a:avLst/>
              </a:prstGeom>
              <a:solidFill>
                <a:srgbClr val="4D4D4D"/>
              </a:solidFill>
              <a:ln w="0">
                <a:noFill/>
                <a:prstDash val="solid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9"/>
              <p:cNvSpPr>
                <a:spLocks noEditPoints="1"/>
              </p:cNvSpPr>
              <p:nvPr/>
            </p:nvSpPr>
            <p:spPr bwMode="gray">
              <a:xfrm>
                <a:off x="5073651" y="1284288"/>
                <a:ext cx="287338" cy="346075"/>
              </a:xfrm>
              <a:custGeom>
                <a:avLst/>
                <a:gdLst>
                  <a:gd name="T0" fmla="*/ 13 w 501"/>
                  <a:gd name="T1" fmla="*/ 358 h 591"/>
                  <a:gd name="T2" fmla="*/ 17 w 501"/>
                  <a:gd name="T3" fmla="*/ 368 h 591"/>
                  <a:gd name="T4" fmla="*/ 37 w 501"/>
                  <a:gd name="T5" fmla="*/ 402 h 591"/>
                  <a:gd name="T6" fmla="*/ 252 w 501"/>
                  <a:gd name="T7" fmla="*/ 590 h 591"/>
                  <a:gd name="T8" fmla="*/ 465 w 501"/>
                  <a:gd name="T9" fmla="*/ 401 h 591"/>
                  <a:gd name="T10" fmla="*/ 484 w 501"/>
                  <a:gd name="T11" fmla="*/ 366 h 591"/>
                  <a:gd name="T12" fmla="*/ 488 w 501"/>
                  <a:gd name="T13" fmla="*/ 356 h 591"/>
                  <a:gd name="T14" fmla="*/ 479 w 501"/>
                  <a:gd name="T15" fmla="*/ 288 h 591"/>
                  <a:gd name="T16" fmla="*/ 479 w 501"/>
                  <a:gd name="T17" fmla="*/ 286 h 591"/>
                  <a:gd name="T18" fmla="*/ 250 w 501"/>
                  <a:gd name="T19" fmla="*/ 1 h 591"/>
                  <a:gd name="T20" fmla="*/ 22 w 501"/>
                  <a:gd name="T21" fmla="*/ 287 h 591"/>
                  <a:gd name="T22" fmla="*/ 22 w 501"/>
                  <a:gd name="T23" fmla="*/ 290 h 591"/>
                  <a:gd name="T24" fmla="*/ 13 w 501"/>
                  <a:gd name="T25" fmla="*/ 358 h 591"/>
                  <a:gd name="T26" fmla="*/ 43 w 501"/>
                  <a:gd name="T27" fmla="*/ 313 h 591"/>
                  <a:gd name="T28" fmla="*/ 43 w 501"/>
                  <a:gd name="T29" fmla="*/ 313 h 591"/>
                  <a:gd name="T30" fmla="*/ 51 w 501"/>
                  <a:gd name="T31" fmla="*/ 306 h 591"/>
                  <a:gd name="T32" fmla="*/ 88 w 501"/>
                  <a:gd name="T33" fmla="*/ 312 h 591"/>
                  <a:gd name="T34" fmla="*/ 96 w 501"/>
                  <a:gd name="T35" fmla="*/ 307 h 591"/>
                  <a:gd name="T36" fmla="*/ 119 w 501"/>
                  <a:gd name="T37" fmla="*/ 254 h 591"/>
                  <a:gd name="T38" fmla="*/ 323 w 501"/>
                  <a:gd name="T39" fmla="*/ 282 h 591"/>
                  <a:gd name="T40" fmla="*/ 382 w 501"/>
                  <a:gd name="T41" fmla="*/ 275 h 591"/>
                  <a:gd name="T42" fmla="*/ 397 w 501"/>
                  <a:gd name="T43" fmla="*/ 311 h 591"/>
                  <a:gd name="T44" fmla="*/ 404 w 501"/>
                  <a:gd name="T45" fmla="*/ 316 h 591"/>
                  <a:gd name="T46" fmla="*/ 406 w 501"/>
                  <a:gd name="T47" fmla="*/ 315 h 591"/>
                  <a:gd name="T48" fmla="*/ 449 w 501"/>
                  <a:gd name="T49" fmla="*/ 303 h 591"/>
                  <a:gd name="T50" fmla="*/ 458 w 501"/>
                  <a:gd name="T51" fmla="*/ 312 h 591"/>
                  <a:gd name="T52" fmla="*/ 459 w 501"/>
                  <a:gd name="T53" fmla="*/ 312 h 591"/>
                  <a:gd name="T54" fmla="*/ 460 w 501"/>
                  <a:gd name="T55" fmla="*/ 343 h 591"/>
                  <a:gd name="T56" fmla="*/ 455 w 501"/>
                  <a:gd name="T57" fmla="*/ 355 h 591"/>
                  <a:gd name="T58" fmla="*/ 444 w 501"/>
                  <a:gd name="T59" fmla="*/ 378 h 591"/>
                  <a:gd name="T60" fmla="*/ 437 w 501"/>
                  <a:gd name="T61" fmla="*/ 387 h 591"/>
                  <a:gd name="T62" fmla="*/ 252 w 501"/>
                  <a:gd name="T63" fmla="*/ 559 h 591"/>
                  <a:gd name="T64" fmla="*/ 65 w 501"/>
                  <a:gd name="T65" fmla="*/ 388 h 591"/>
                  <a:gd name="T66" fmla="*/ 58 w 501"/>
                  <a:gd name="T67" fmla="*/ 379 h 591"/>
                  <a:gd name="T68" fmla="*/ 46 w 501"/>
                  <a:gd name="T69" fmla="*/ 356 h 591"/>
                  <a:gd name="T70" fmla="*/ 41 w 501"/>
                  <a:gd name="T71" fmla="*/ 344 h 591"/>
                  <a:gd name="T72" fmla="*/ 43 w 501"/>
                  <a:gd name="T73" fmla="*/ 3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1" h="591">
                    <a:moveTo>
                      <a:pt x="13" y="358"/>
                    </a:moveTo>
                    <a:cubicBezTo>
                      <a:pt x="14" y="360"/>
                      <a:pt x="16" y="364"/>
                      <a:pt x="17" y="368"/>
                    </a:cubicBezTo>
                    <a:cubicBezTo>
                      <a:pt x="24" y="384"/>
                      <a:pt x="29" y="395"/>
                      <a:pt x="37" y="402"/>
                    </a:cubicBezTo>
                    <a:cubicBezTo>
                      <a:pt x="71" y="513"/>
                      <a:pt x="159" y="591"/>
                      <a:pt x="252" y="590"/>
                    </a:cubicBezTo>
                    <a:cubicBezTo>
                      <a:pt x="346" y="590"/>
                      <a:pt x="433" y="512"/>
                      <a:pt x="465" y="401"/>
                    </a:cubicBezTo>
                    <a:cubicBezTo>
                      <a:pt x="473" y="394"/>
                      <a:pt x="478" y="382"/>
                      <a:pt x="484" y="366"/>
                    </a:cubicBezTo>
                    <a:cubicBezTo>
                      <a:pt x="486" y="362"/>
                      <a:pt x="487" y="359"/>
                      <a:pt x="488" y="356"/>
                    </a:cubicBezTo>
                    <a:cubicBezTo>
                      <a:pt x="501" y="330"/>
                      <a:pt x="497" y="302"/>
                      <a:pt x="479" y="288"/>
                    </a:cubicBezTo>
                    <a:lnTo>
                      <a:pt x="479" y="286"/>
                    </a:lnTo>
                    <a:cubicBezTo>
                      <a:pt x="479" y="147"/>
                      <a:pt x="460" y="0"/>
                      <a:pt x="250" y="1"/>
                    </a:cubicBezTo>
                    <a:cubicBezTo>
                      <a:pt x="39" y="1"/>
                      <a:pt x="21" y="143"/>
                      <a:pt x="22" y="287"/>
                    </a:cubicBezTo>
                    <a:cubicBezTo>
                      <a:pt x="22" y="288"/>
                      <a:pt x="22" y="289"/>
                      <a:pt x="22" y="290"/>
                    </a:cubicBezTo>
                    <a:cubicBezTo>
                      <a:pt x="4" y="304"/>
                      <a:pt x="0" y="332"/>
                      <a:pt x="13" y="358"/>
                    </a:cubicBezTo>
                    <a:close/>
                    <a:moveTo>
                      <a:pt x="43" y="313"/>
                    </a:moveTo>
                    <a:lnTo>
                      <a:pt x="43" y="313"/>
                    </a:lnTo>
                    <a:cubicBezTo>
                      <a:pt x="47" y="312"/>
                      <a:pt x="49" y="309"/>
                      <a:pt x="51" y="306"/>
                    </a:cubicBezTo>
                    <a:lnTo>
                      <a:pt x="88" y="312"/>
                    </a:lnTo>
                    <a:cubicBezTo>
                      <a:pt x="91" y="312"/>
                      <a:pt x="95" y="311"/>
                      <a:pt x="96" y="307"/>
                    </a:cubicBezTo>
                    <a:lnTo>
                      <a:pt x="119" y="254"/>
                    </a:lnTo>
                    <a:cubicBezTo>
                      <a:pt x="146" y="260"/>
                      <a:pt x="245" y="283"/>
                      <a:pt x="323" y="282"/>
                    </a:cubicBezTo>
                    <a:cubicBezTo>
                      <a:pt x="347" y="282"/>
                      <a:pt x="367" y="280"/>
                      <a:pt x="382" y="275"/>
                    </a:cubicBezTo>
                    <a:lnTo>
                      <a:pt x="397" y="311"/>
                    </a:lnTo>
                    <a:cubicBezTo>
                      <a:pt x="398" y="314"/>
                      <a:pt x="401" y="316"/>
                      <a:pt x="404" y="316"/>
                    </a:cubicBezTo>
                    <a:cubicBezTo>
                      <a:pt x="405" y="316"/>
                      <a:pt x="406" y="315"/>
                      <a:pt x="406" y="315"/>
                    </a:cubicBezTo>
                    <a:lnTo>
                      <a:pt x="449" y="303"/>
                    </a:lnTo>
                    <a:cubicBezTo>
                      <a:pt x="451" y="307"/>
                      <a:pt x="454" y="310"/>
                      <a:pt x="458" y="312"/>
                    </a:cubicBezTo>
                    <a:lnTo>
                      <a:pt x="459" y="312"/>
                    </a:lnTo>
                    <a:cubicBezTo>
                      <a:pt x="465" y="315"/>
                      <a:pt x="467" y="329"/>
                      <a:pt x="460" y="343"/>
                    </a:cubicBezTo>
                    <a:cubicBezTo>
                      <a:pt x="459" y="346"/>
                      <a:pt x="457" y="350"/>
                      <a:pt x="455" y="355"/>
                    </a:cubicBezTo>
                    <a:cubicBezTo>
                      <a:pt x="453" y="361"/>
                      <a:pt x="447" y="374"/>
                      <a:pt x="444" y="378"/>
                    </a:cubicBezTo>
                    <a:cubicBezTo>
                      <a:pt x="440" y="380"/>
                      <a:pt x="438" y="383"/>
                      <a:pt x="437" y="387"/>
                    </a:cubicBezTo>
                    <a:cubicBezTo>
                      <a:pt x="409" y="488"/>
                      <a:pt x="333" y="559"/>
                      <a:pt x="252" y="559"/>
                    </a:cubicBezTo>
                    <a:cubicBezTo>
                      <a:pt x="171" y="559"/>
                      <a:pt x="94" y="489"/>
                      <a:pt x="65" y="388"/>
                    </a:cubicBezTo>
                    <a:cubicBezTo>
                      <a:pt x="64" y="384"/>
                      <a:pt x="61" y="381"/>
                      <a:pt x="58" y="379"/>
                    </a:cubicBezTo>
                    <a:cubicBezTo>
                      <a:pt x="54" y="376"/>
                      <a:pt x="49" y="362"/>
                      <a:pt x="46" y="356"/>
                    </a:cubicBezTo>
                    <a:cubicBezTo>
                      <a:pt x="44" y="351"/>
                      <a:pt x="43" y="347"/>
                      <a:pt x="41" y="344"/>
                    </a:cubicBezTo>
                    <a:cubicBezTo>
                      <a:pt x="34" y="330"/>
                      <a:pt x="36" y="316"/>
                      <a:pt x="43" y="313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39" name="Picture 3" descr="C:\Users\rajarrv\AppData\Local\Microsoft\Windows\Temporary Internet Files\Content.Outlook\3CY2KM7L\B-No Background FORCE 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134" y="4095401"/>
              <a:ext cx="276515" cy="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96"/>
          <p:cNvSpPr txBox="1"/>
          <p:nvPr/>
        </p:nvSpPr>
        <p:spPr bwMode="auto">
          <a:xfrm>
            <a:off x="5042342" y="3944677"/>
            <a:ext cx="1366250" cy="2677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支店新車マネージャ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525" y="3661997"/>
            <a:ext cx="682250" cy="260463"/>
          </a:xfrm>
          <a:prstGeom prst="rect">
            <a:avLst/>
          </a:prstGeom>
        </p:spPr>
      </p:pic>
      <p:sp>
        <p:nvSpPr>
          <p:cNvPr id="50" name="Rectangle 46"/>
          <p:cNvSpPr/>
          <p:nvPr/>
        </p:nvSpPr>
        <p:spPr>
          <a:xfrm>
            <a:off x="8674359" y="1433958"/>
            <a:ext cx="3074296" cy="2071772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■社員マスターの「マネージャ情報」には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200" noProof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直属の上司（図では</a:t>
            </a:r>
            <a:r>
              <a:rPr lang="ja-JP" altLang="en-US" sz="1200" noProof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支店新車マネージャ</a:t>
            </a:r>
            <a:r>
              <a:rPr lang="ja-JP" altLang="en-US" sz="1200" noProof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200" noProof="1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を設定すること。</a:t>
            </a:r>
            <a:endParaRPr lang="en-US" altLang="ja-JP" sz="12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Rectangle 48"/>
          <p:cNvSpPr/>
          <p:nvPr/>
        </p:nvSpPr>
        <p:spPr>
          <a:xfrm>
            <a:off x="8926618" y="1310518"/>
            <a:ext cx="937818" cy="1965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注意点</a:t>
            </a:r>
            <a:endParaRPr lang="en-US" sz="16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フローチャート: 処理 52"/>
          <p:cNvSpPr/>
          <p:nvPr/>
        </p:nvSpPr>
        <p:spPr>
          <a:xfrm>
            <a:off x="1255166" y="3237001"/>
            <a:ext cx="2527121" cy="2445363"/>
          </a:xfrm>
          <a:prstGeom prst="flowChartProcess">
            <a:avLst/>
          </a:pr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/>
          </a:p>
        </p:txBody>
      </p:sp>
      <p:sp>
        <p:nvSpPr>
          <p:cNvPr id="54" name="Rectangle 77"/>
          <p:cNvSpPr/>
          <p:nvPr/>
        </p:nvSpPr>
        <p:spPr>
          <a:xfrm>
            <a:off x="1717964" y="3136929"/>
            <a:ext cx="1655371" cy="35024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支店アシスタントﾀｯﾌ</a:t>
            </a:r>
            <a:r>
              <a:rPr lang="en-US" altLang="ja-JP" sz="1200" i="1" noProof="1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主は新車業務</a:t>
            </a:r>
            <a:endParaRPr lang="ja-JP" altLang="en-US" sz="12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23" y="3689992"/>
            <a:ext cx="682250" cy="260463"/>
          </a:xfrm>
          <a:prstGeom prst="rect">
            <a:avLst/>
          </a:prstGeom>
        </p:spPr>
      </p:pic>
      <p:sp>
        <p:nvSpPr>
          <p:cNvPr id="56" name="Rectangle 46"/>
          <p:cNvSpPr/>
          <p:nvPr/>
        </p:nvSpPr>
        <p:spPr>
          <a:xfrm>
            <a:off x="8674358" y="3799902"/>
            <a:ext cx="3074297" cy="2528750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■承認のフローは業務プロセスごとに</a:t>
            </a: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定義されている。</a:t>
            </a: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（例）新車業務の場合</a:t>
            </a: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63525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承認依頼：</a:t>
            </a:r>
            <a:r>
              <a:rPr lang="ja-JP" altLang="en-US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支店新車営業スタッフ</a:t>
            </a:r>
            <a:endParaRPr lang="en-US" altLang="ja-JP" sz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63525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承認　　　：</a:t>
            </a:r>
            <a:r>
              <a:rPr lang="ja-JP" altLang="en-US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支店営業</a:t>
            </a:r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MGR</a:t>
            </a:r>
          </a:p>
          <a:p>
            <a:pPr marL="263525" lvl="1">
              <a:buClr>
                <a:srgbClr val="000000"/>
              </a:buClr>
              <a:buSzPct val="100000"/>
            </a:pPr>
            <a:r>
              <a:rPr lang="en-US" altLang="ja-JP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NEXT</a:t>
            </a: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：</a:t>
            </a:r>
            <a:r>
              <a:rPr lang="ja-JP" altLang="en-US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支店長</a:t>
            </a:r>
          </a:p>
          <a:p>
            <a:pPr marL="263525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・</a:t>
            </a:r>
            <a:endParaRPr lang="en-US" altLang="ja-JP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63525" lvl="1">
              <a:buClr>
                <a:srgbClr val="000000"/>
              </a:buClr>
              <a:buSzPct val="100000"/>
            </a:pP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・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Rectangle 48"/>
          <p:cNvSpPr/>
          <p:nvPr/>
        </p:nvSpPr>
        <p:spPr>
          <a:xfrm>
            <a:off x="8968178" y="3693573"/>
            <a:ext cx="937818" cy="1965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</a:t>
            </a:r>
            <a:endParaRPr lang="en-US" sz="16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8" name="Group 112"/>
          <p:cNvGrpSpPr>
            <a:grpSpLocks noChangeAspect="1"/>
          </p:cNvGrpSpPr>
          <p:nvPr/>
        </p:nvGrpSpPr>
        <p:grpSpPr>
          <a:xfrm>
            <a:off x="7268636" y="3341005"/>
            <a:ext cx="635336" cy="635336"/>
            <a:chOff x="1563866" y="3369910"/>
            <a:chExt cx="994581" cy="994581"/>
          </a:xfrm>
        </p:grpSpPr>
        <p:grpSp>
          <p:nvGrpSpPr>
            <p:cNvPr id="59" name="Group 131"/>
            <p:cNvGrpSpPr>
              <a:grpSpLocks noChangeAspect="1"/>
            </p:cNvGrpSpPr>
            <p:nvPr/>
          </p:nvGrpSpPr>
          <p:grpSpPr bwMode="gray">
            <a:xfrm>
              <a:off x="1563866" y="3369910"/>
              <a:ext cx="994581" cy="994581"/>
              <a:chOff x="4814888" y="1222375"/>
              <a:chExt cx="828675" cy="828675"/>
            </a:xfrm>
          </p:grpSpPr>
          <p:sp>
            <p:nvSpPr>
              <p:cNvPr id="61" name="AutoShape 13"/>
              <p:cNvSpPr>
                <a:spLocks noChangeAspect="1" noChangeArrowheads="1" noTextEdit="1"/>
              </p:cNvSpPr>
              <p:nvPr/>
            </p:nvSpPr>
            <p:spPr bwMode="gray">
              <a:xfrm>
                <a:off x="4814888" y="1222375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5"/>
              <p:cNvSpPr>
                <a:spLocks/>
              </p:cNvSpPr>
              <p:nvPr/>
            </p:nvSpPr>
            <p:spPr bwMode="gray">
              <a:xfrm>
                <a:off x="4956176" y="1600200"/>
                <a:ext cx="250825" cy="339725"/>
              </a:xfrm>
              <a:custGeom>
                <a:avLst/>
                <a:gdLst>
                  <a:gd name="T0" fmla="*/ 183 w 439"/>
                  <a:gd name="T1" fmla="*/ 290 h 580"/>
                  <a:gd name="T2" fmla="*/ 214 w 439"/>
                  <a:gd name="T3" fmla="*/ 259 h 580"/>
                  <a:gd name="T4" fmla="*/ 439 w 439"/>
                  <a:gd name="T5" fmla="*/ 259 h 580"/>
                  <a:gd name="T6" fmla="*/ 295 w 439"/>
                  <a:gd name="T7" fmla="*/ 0 h 580"/>
                  <a:gd name="T8" fmla="*/ 189 w 439"/>
                  <a:gd name="T9" fmla="*/ 22 h 580"/>
                  <a:gd name="T10" fmla="*/ 132 w 439"/>
                  <a:gd name="T11" fmla="*/ 76 h 580"/>
                  <a:gd name="T12" fmla="*/ 6 w 439"/>
                  <a:gd name="T13" fmla="*/ 486 h 580"/>
                  <a:gd name="T14" fmla="*/ 19 w 439"/>
                  <a:gd name="T15" fmla="*/ 551 h 580"/>
                  <a:gd name="T16" fmla="*/ 78 w 439"/>
                  <a:gd name="T17" fmla="*/ 580 h 580"/>
                  <a:gd name="T18" fmla="*/ 184 w 439"/>
                  <a:gd name="T19" fmla="*/ 580 h 580"/>
                  <a:gd name="T20" fmla="*/ 183 w 439"/>
                  <a:gd name="T21" fmla="*/ 290 h 580"/>
                  <a:gd name="T22" fmla="*/ 183 w 439"/>
                  <a:gd name="T23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80">
                    <a:moveTo>
                      <a:pt x="183" y="290"/>
                    </a:moveTo>
                    <a:lnTo>
                      <a:pt x="214" y="259"/>
                    </a:lnTo>
                    <a:lnTo>
                      <a:pt x="439" y="259"/>
                    </a:lnTo>
                    <a:lnTo>
                      <a:pt x="295" y="0"/>
                    </a:lnTo>
                    <a:lnTo>
                      <a:pt x="189" y="22"/>
                    </a:lnTo>
                    <a:cubicBezTo>
                      <a:pt x="162" y="27"/>
                      <a:pt x="140" y="48"/>
                      <a:pt x="132" y="76"/>
                    </a:cubicBezTo>
                    <a:lnTo>
                      <a:pt x="6" y="486"/>
                    </a:lnTo>
                    <a:cubicBezTo>
                      <a:pt x="0" y="509"/>
                      <a:pt x="5" y="532"/>
                      <a:pt x="19" y="551"/>
                    </a:cubicBezTo>
                    <a:cubicBezTo>
                      <a:pt x="34" y="569"/>
                      <a:pt x="55" y="580"/>
                      <a:pt x="78" y="580"/>
                    </a:cubicBezTo>
                    <a:lnTo>
                      <a:pt x="184" y="580"/>
                    </a:lnTo>
                    <a:lnTo>
                      <a:pt x="183" y="290"/>
                    </a:lnTo>
                    <a:lnTo>
                      <a:pt x="183" y="29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16"/>
              <p:cNvSpPr>
                <a:spLocks/>
              </p:cNvSpPr>
              <p:nvPr/>
            </p:nvSpPr>
            <p:spPr bwMode="gray">
              <a:xfrm>
                <a:off x="5229226" y="1600200"/>
                <a:ext cx="252413" cy="339725"/>
              </a:xfrm>
              <a:custGeom>
                <a:avLst/>
                <a:gdLst>
                  <a:gd name="T0" fmla="*/ 433 w 439"/>
                  <a:gd name="T1" fmla="*/ 485 h 579"/>
                  <a:gd name="T2" fmla="*/ 307 w 439"/>
                  <a:gd name="T3" fmla="*/ 75 h 579"/>
                  <a:gd name="T4" fmla="*/ 249 w 439"/>
                  <a:gd name="T5" fmla="*/ 20 h 579"/>
                  <a:gd name="T6" fmla="*/ 143 w 439"/>
                  <a:gd name="T7" fmla="*/ 0 h 579"/>
                  <a:gd name="T8" fmla="*/ 0 w 439"/>
                  <a:gd name="T9" fmla="*/ 258 h 579"/>
                  <a:gd name="T10" fmla="*/ 242 w 439"/>
                  <a:gd name="T11" fmla="*/ 258 h 579"/>
                  <a:gd name="T12" fmla="*/ 273 w 439"/>
                  <a:gd name="T13" fmla="*/ 289 h 579"/>
                  <a:gd name="T14" fmla="*/ 273 w 439"/>
                  <a:gd name="T15" fmla="*/ 579 h 579"/>
                  <a:gd name="T16" fmla="*/ 361 w 439"/>
                  <a:gd name="T17" fmla="*/ 579 h 579"/>
                  <a:gd name="T18" fmla="*/ 420 w 439"/>
                  <a:gd name="T19" fmla="*/ 550 h 579"/>
                  <a:gd name="T20" fmla="*/ 433 w 439"/>
                  <a:gd name="T21" fmla="*/ 48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579">
                    <a:moveTo>
                      <a:pt x="433" y="485"/>
                    </a:moveTo>
                    <a:lnTo>
                      <a:pt x="307" y="75"/>
                    </a:lnTo>
                    <a:cubicBezTo>
                      <a:pt x="299" y="47"/>
                      <a:pt x="277" y="26"/>
                      <a:pt x="249" y="20"/>
                    </a:cubicBezTo>
                    <a:lnTo>
                      <a:pt x="143" y="0"/>
                    </a:lnTo>
                    <a:lnTo>
                      <a:pt x="0" y="258"/>
                    </a:lnTo>
                    <a:lnTo>
                      <a:pt x="242" y="258"/>
                    </a:lnTo>
                    <a:lnTo>
                      <a:pt x="273" y="289"/>
                    </a:lnTo>
                    <a:lnTo>
                      <a:pt x="273" y="579"/>
                    </a:lnTo>
                    <a:lnTo>
                      <a:pt x="361" y="579"/>
                    </a:lnTo>
                    <a:cubicBezTo>
                      <a:pt x="384" y="579"/>
                      <a:pt x="406" y="568"/>
                      <a:pt x="420" y="550"/>
                    </a:cubicBezTo>
                    <a:cubicBezTo>
                      <a:pt x="434" y="531"/>
                      <a:pt x="439" y="508"/>
                      <a:pt x="433" y="485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17"/>
              <p:cNvSpPr>
                <a:spLocks/>
              </p:cNvSpPr>
              <p:nvPr/>
            </p:nvSpPr>
            <p:spPr bwMode="gray">
              <a:xfrm>
                <a:off x="5091113" y="1787525"/>
                <a:ext cx="258763" cy="152400"/>
              </a:xfrm>
              <a:custGeom>
                <a:avLst/>
                <a:gdLst>
                  <a:gd name="T0" fmla="*/ 0 w 163"/>
                  <a:gd name="T1" fmla="*/ 96 h 96"/>
                  <a:gd name="T2" fmla="*/ 160 w 163"/>
                  <a:gd name="T3" fmla="*/ 96 h 96"/>
                  <a:gd name="T4" fmla="*/ 160 w 163"/>
                  <a:gd name="T5" fmla="*/ 96 h 96"/>
                  <a:gd name="T6" fmla="*/ 163 w 163"/>
                  <a:gd name="T7" fmla="*/ 96 h 96"/>
                  <a:gd name="T8" fmla="*/ 163 w 163"/>
                  <a:gd name="T9" fmla="*/ 0 h 96"/>
                  <a:gd name="T10" fmla="*/ 3 w 163"/>
                  <a:gd name="T11" fmla="*/ 0 h 96"/>
                  <a:gd name="T12" fmla="*/ 3 w 163"/>
                  <a:gd name="T13" fmla="*/ 96 h 96"/>
                  <a:gd name="T14" fmla="*/ 0 w 16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96">
                    <a:moveTo>
                      <a:pt x="0" y="96"/>
                    </a:moveTo>
                    <a:lnTo>
                      <a:pt x="160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3" y="0"/>
                    </a:lnTo>
                    <a:lnTo>
                      <a:pt x="3" y="0"/>
                    </a:lnTo>
                    <a:lnTo>
                      <a:pt x="3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gray">
              <a:xfrm>
                <a:off x="5026026" y="1955800"/>
                <a:ext cx="385763" cy="31750"/>
              </a:xfrm>
              <a:prstGeom prst="rect">
                <a:avLst/>
              </a:prstGeom>
              <a:solidFill>
                <a:srgbClr val="4D4D4D"/>
              </a:solidFill>
              <a:ln w="0">
                <a:noFill/>
                <a:prstDash val="solid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19"/>
              <p:cNvSpPr>
                <a:spLocks noEditPoints="1"/>
              </p:cNvSpPr>
              <p:nvPr/>
            </p:nvSpPr>
            <p:spPr bwMode="gray">
              <a:xfrm>
                <a:off x="5073651" y="1284288"/>
                <a:ext cx="287338" cy="346075"/>
              </a:xfrm>
              <a:custGeom>
                <a:avLst/>
                <a:gdLst>
                  <a:gd name="T0" fmla="*/ 13 w 501"/>
                  <a:gd name="T1" fmla="*/ 358 h 591"/>
                  <a:gd name="T2" fmla="*/ 17 w 501"/>
                  <a:gd name="T3" fmla="*/ 368 h 591"/>
                  <a:gd name="T4" fmla="*/ 37 w 501"/>
                  <a:gd name="T5" fmla="*/ 402 h 591"/>
                  <a:gd name="T6" fmla="*/ 252 w 501"/>
                  <a:gd name="T7" fmla="*/ 590 h 591"/>
                  <a:gd name="T8" fmla="*/ 465 w 501"/>
                  <a:gd name="T9" fmla="*/ 401 h 591"/>
                  <a:gd name="T10" fmla="*/ 484 w 501"/>
                  <a:gd name="T11" fmla="*/ 366 h 591"/>
                  <a:gd name="T12" fmla="*/ 488 w 501"/>
                  <a:gd name="T13" fmla="*/ 356 h 591"/>
                  <a:gd name="T14" fmla="*/ 479 w 501"/>
                  <a:gd name="T15" fmla="*/ 288 h 591"/>
                  <a:gd name="T16" fmla="*/ 479 w 501"/>
                  <a:gd name="T17" fmla="*/ 286 h 591"/>
                  <a:gd name="T18" fmla="*/ 250 w 501"/>
                  <a:gd name="T19" fmla="*/ 1 h 591"/>
                  <a:gd name="T20" fmla="*/ 22 w 501"/>
                  <a:gd name="T21" fmla="*/ 287 h 591"/>
                  <a:gd name="T22" fmla="*/ 22 w 501"/>
                  <a:gd name="T23" fmla="*/ 290 h 591"/>
                  <a:gd name="T24" fmla="*/ 13 w 501"/>
                  <a:gd name="T25" fmla="*/ 358 h 591"/>
                  <a:gd name="T26" fmla="*/ 43 w 501"/>
                  <a:gd name="T27" fmla="*/ 313 h 591"/>
                  <a:gd name="T28" fmla="*/ 43 w 501"/>
                  <a:gd name="T29" fmla="*/ 313 h 591"/>
                  <a:gd name="T30" fmla="*/ 51 w 501"/>
                  <a:gd name="T31" fmla="*/ 306 h 591"/>
                  <a:gd name="T32" fmla="*/ 88 w 501"/>
                  <a:gd name="T33" fmla="*/ 312 h 591"/>
                  <a:gd name="T34" fmla="*/ 96 w 501"/>
                  <a:gd name="T35" fmla="*/ 307 h 591"/>
                  <a:gd name="T36" fmla="*/ 119 w 501"/>
                  <a:gd name="T37" fmla="*/ 254 h 591"/>
                  <a:gd name="T38" fmla="*/ 323 w 501"/>
                  <a:gd name="T39" fmla="*/ 282 h 591"/>
                  <a:gd name="T40" fmla="*/ 382 w 501"/>
                  <a:gd name="T41" fmla="*/ 275 h 591"/>
                  <a:gd name="T42" fmla="*/ 397 w 501"/>
                  <a:gd name="T43" fmla="*/ 311 h 591"/>
                  <a:gd name="T44" fmla="*/ 404 w 501"/>
                  <a:gd name="T45" fmla="*/ 316 h 591"/>
                  <a:gd name="T46" fmla="*/ 406 w 501"/>
                  <a:gd name="T47" fmla="*/ 315 h 591"/>
                  <a:gd name="T48" fmla="*/ 449 w 501"/>
                  <a:gd name="T49" fmla="*/ 303 h 591"/>
                  <a:gd name="T50" fmla="*/ 458 w 501"/>
                  <a:gd name="T51" fmla="*/ 312 h 591"/>
                  <a:gd name="T52" fmla="*/ 459 w 501"/>
                  <a:gd name="T53" fmla="*/ 312 h 591"/>
                  <a:gd name="T54" fmla="*/ 460 w 501"/>
                  <a:gd name="T55" fmla="*/ 343 h 591"/>
                  <a:gd name="T56" fmla="*/ 455 w 501"/>
                  <a:gd name="T57" fmla="*/ 355 h 591"/>
                  <a:gd name="T58" fmla="*/ 444 w 501"/>
                  <a:gd name="T59" fmla="*/ 378 h 591"/>
                  <a:gd name="T60" fmla="*/ 437 w 501"/>
                  <a:gd name="T61" fmla="*/ 387 h 591"/>
                  <a:gd name="T62" fmla="*/ 252 w 501"/>
                  <a:gd name="T63" fmla="*/ 559 h 591"/>
                  <a:gd name="T64" fmla="*/ 65 w 501"/>
                  <a:gd name="T65" fmla="*/ 388 h 591"/>
                  <a:gd name="T66" fmla="*/ 58 w 501"/>
                  <a:gd name="T67" fmla="*/ 379 h 591"/>
                  <a:gd name="T68" fmla="*/ 46 w 501"/>
                  <a:gd name="T69" fmla="*/ 356 h 591"/>
                  <a:gd name="T70" fmla="*/ 41 w 501"/>
                  <a:gd name="T71" fmla="*/ 344 h 591"/>
                  <a:gd name="T72" fmla="*/ 43 w 501"/>
                  <a:gd name="T73" fmla="*/ 3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1" h="591">
                    <a:moveTo>
                      <a:pt x="13" y="358"/>
                    </a:moveTo>
                    <a:cubicBezTo>
                      <a:pt x="14" y="360"/>
                      <a:pt x="16" y="364"/>
                      <a:pt x="17" y="368"/>
                    </a:cubicBezTo>
                    <a:cubicBezTo>
                      <a:pt x="24" y="384"/>
                      <a:pt x="29" y="395"/>
                      <a:pt x="37" y="402"/>
                    </a:cubicBezTo>
                    <a:cubicBezTo>
                      <a:pt x="71" y="513"/>
                      <a:pt x="159" y="591"/>
                      <a:pt x="252" y="590"/>
                    </a:cubicBezTo>
                    <a:cubicBezTo>
                      <a:pt x="346" y="590"/>
                      <a:pt x="433" y="512"/>
                      <a:pt x="465" y="401"/>
                    </a:cubicBezTo>
                    <a:cubicBezTo>
                      <a:pt x="473" y="394"/>
                      <a:pt x="478" y="382"/>
                      <a:pt x="484" y="366"/>
                    </a:cubicBezTo>
                    <a:cubicBezTo>
                      <a:pt x="486" y="362"/>
                      <a:pt x="487" y="359"/>
                      <a:pt x="488" y="356"/>
                    </a:cubicBezTo>
                    <a:cubicBezTo>
                      <a:pt x="501" y="330"/>
                      <a:pt x="497" y="302"/>
                      <a:pt x="479" y="288"/>
                    </a:cubicBezTo>
                    <a:lnTo>
                      <a:pt x="479" y="286"/>
                    </a:lnTo>
                    <a:cubicBezTo>
                      <a:pt x="479" y="147"/>
                      <a:pt x="460" y="0"/>
                      <a:pt x="250" y="1"/>
                    </a:cubicBezTo>
                    <a:cubicBezTo>
                      <a:pt x="39" y="1"/>
                      <a:pt x="21" y="143"/>
                      <a:pt x="22" y="287"/>
                    </a:cubicBezTo>
                    <a:cubicBezTo>
                      <a:pt x="22" y="288"/>
                      <a:pt x="22" y="289"/>
                      <a:pt x="22" y="290"/>
                    </a:cubicBezTo>
                    <a:cubicBezTo>
                      <a:pt x="4" y="304"/>
                      <a:pt x="0" y="332"/>
                      <a:pt x="13" y="358"/>
                    </a:cubicBezTo>
                    <a:close/>
                    <a:moveTo>
                      <a:pt x="43" y="313"/>
                    </a:moveTo>
                    <a:lnTo>
                      <a:pt x="43" y="313"/>
                    </a:lnTo>
                    <a:cubicBezTo>
                      <a:pt x="47" y="312"/>
                      <a:pt x="49" y="309"/>
                      <a:pt x="51" y="306"/>
                    </a:cubicBezTo>
                    <a:lnTo>
                      <a:pt x="88" y="312"/>
                    </a:lnTo>
                    <a:cubicBezTo>
                      <a:pt x="91" y="312"/>
                      <a:pt x="95" y="311"/>
                      <a:pt x="96" y="307"/>
                    </a:cubicBezTo>
                    <a:lnTo>
                      <a:pt x="119" y="254"/>
                    </a:lnTo>
                    <a:cubicBezTo>
                      <a:pt x="146" y="260"/>
                      <a:pt x="245" y="283"/>
                      <a:pt x="323" y="282"/>
                    </a:cubicBezTo>
                    <a:cubicBezTo>
                      <a:pt x="347" y="282"/>
                      <a:pt x="367" y="280"/>
                      <a:pt x="382" y="275"/>
                    </a:cubicBezTo>
                    <a:lnTo>
                      <a:pt x="397" y="311"/>
                    </a:lnTo>
                    <a:cubicBezTo>
                      <a:pt x="398" y="314"/>
                      <a:pt x="401" y="316"/>
                      <a:pt x="404" y="316"/>
                    </a:cubicBezTo>
                    <a:cubicBezTo>
                      <a:pt x="405" y="316"/>
                      <a:pt x="406" y="315"/>
                      <a:pt x="406" y="315"/>
                    </a:cubicBezTo>
                    <a:lnTo>
                      <a:pt x="449" y="303"/>
                    </a:lnTo>
                    <a:cubicBezTo>
                      <a:pt x="451" y="307"/>
                      <a:pt x="454" y="310"/>
                      <a:pt x="458" y="312"/>
                    </a:cubicBezTo>
                    <a:lnTo>
                      <a:pt x="459" y="312"/>
                    </a:lnTo>
                    <a:cubicBezTo>
                      <a:pt x="465" y="315"/>
                      <a:pt x="467" y="329"/>
                      <a:pt x="460" y="343"/>
                    </a:cubicBezTo>
                    <a:cubicBezTo>
                      <a:pt x="459" y="346"/>
                      <a:pt x="457" y="350"/>
                      <a:pt x="455" y="355"/>
                    </a:cubicBezTo>
                    <a:cubicBezTo>
                      <a:pt x="453" y="361"/>
                      <a:pt x="447" y="374"/>
                      <a:pt x="444" y="378"/>
                    </a:cubicBezTo>
                    <a:cubicBezTo>
                      <a:pt x="440" y="380"/>
                      <a:pt x="438" y="383"/>
                      <a:pt x="437" y="387"/>
                    </a:cubicBezTo>
                    <a:cubicBezTo>
                      <a:pt x="409" y="488"/>
                      <a:pt x="333" y="559"/>
                      <a:pt x="252" y="559"/>
                    </a:cubicBezTo>
                    <a:cubicBezTo>
                      <a:pt x="171" y="559"/>
                      <a:pt x="94" y="489"/>
                      <a:pt x="65" y="388"/>
                    </a:cubicBezTo>
                    <a:cubicBezTo>
                      <a:pt x="64" y="384"/>
                      <a:pt x="61" y="381"/>
                      <a:pt x="58" y="379"/>
                    </a:cubicBezTo>
                    <a:cubicBezTo>
                      <a:pt x="54" y="376"/>
                      <a:pt x="49" y="362"/>
                      <a:pt x="46" y="356"/>
                    </a:cubicBezTo>
                    <a:cubicBezTo>
                      <a:pt x="44" y="351"/>
                      <a:pt x="43" y="347"/>
                      <a:pt x="41" y="344"/>
                    </a:cubicBezTo>
                    <a:cubicBezTo>
                      <a:pt x="34" y="330"/>
                      <a:pt x="36" y="316"/>
                      <a:pt x="43" y="313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60" name="Picture 3" descr="C:\Users\rajarrv\AppData\Local\Microsoft\Windows\Temporary Internet Files\Content.Outlook\3CY2KM7L\B-No Background FORCE 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134" y="4095401"/>
              <a:ext cx="276515" cy="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96"/>
          <p:cNvSpPr txBox="1"/>
          <p:nvPr/>
        </p:nvSpPr>
        <p:spPr bwMode="auto">
          <a:xfrm>
            <a:off x="7134386" y="3952929"/>
            <a:ext cx="936104" cy="1600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支店長　他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TextBox 96"/>
          <p:cNvSpPr txBox="1"/>
          <p:nvPr/>
        </p:nvSpPr>
        <p:spPr bwMode="auto">
          <a:xfrm>
            <a:off x="2093482" y="4488083"/>
            <a:ext cx="864096" cy="149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UID01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0" name="Group 112"/>
          <p:cNvGrpSpPr>
            <a:grpSpLocks noChangeAspect="1"/>
          </p:cNvGrpSpPr>
          <p:nvPr/>
        </p:nvGrpSpPr>
        <p:grpSpPr>
          <a:xfrm>
            <a:off x="5426038" y="4680905"/>
            <a:ext cx="635336" cy="635336"/>
            <a:chOff x="1563866" y="3369910"/>
            <a:chExt cx="994581" cy="994581"/>
          </a:xfrm>
        </p:grpSpPr>
        <p:grpSp>
          <p:nvGrpSpPr>
            <p:cNvPr id="71" name="Group 131"/>
            <p:cNvGrpSpPr>
              <a:grpSpLocks noChangeAspect="1"/>
            </p:cNvGrpSpPr>
            <p:nvPr/>
          </p:nvGrpSpPr>
          <p:grpSpPr bwMode="gray">
            <a:xfrm>
              <a:off x="1563866" y="3369910"/>
              <a:ext cx="994581" cy="994581"/>
              <a:chOff x="4814888" y="1222375"/>
              <a:chExt cx="828675" cy="828675"/>
            </a:xfrm>
          </p:grpSpPr>
          <p:sp>
            <p:nvSpPr>
              <p:cNvPr id="73" name="AutoShape 13"/>
              <p:cNvSpPr>
                <a:spLocks noChangeAspect="1" noChangeArrowheads="1" noTextEdit="1"/>
              </p:cNvSpPr>
              <p:nvPr/>
            </p:nvSpPr>
            <p:spPr bwMode="gray">
              <a:xfrm>
                <a:off x="4814888" y="1222375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15"/>
              <p:cNvSpPr>
                <a:spLocks/>
              </p:cNvSpPr>
              <p:nvPr/>
            </p:nvSpPr>
            <p:spPr bwMode="gray">
              <a:xfrm>
                <a:off x="4956176" y="1600200"/>
                <a:ext cx="250825" cy="339725"/>
              </a:xfrm>
              <a:custGeom>
                <a:avLst/>
                <a:gdLst>
                  <a:gd name="T0" fmla="*/ 183 w 439"/>
                  <a:gd name="T1" fmla="*/ 290 h 580"/>
                  <a:gd name="T2" fmla="*/ 214 w 439"/>
                  <a:gd name="T3" fmla="*/ 259 h 580"/>
                  <a:gd name="T4" fmla="*/ 439 w 439"/>
                  <a:gd name="T5" fmla="*/ 259 h 580"/>
                  <a:gd name="T6" fmla="*/ 295 w 439"/>
                  <a:gd name="T7" fmla="*/ 0 h 580"/>
                  <a:gd name="T8" fmla="*/ 189 w 439"/>
                  <a:gd name="T9" fmla="*/ 22 h 580"/>
                  <a:gd name="T10" fmla="*/ 132 w 439"/>
                  <a:gd name="T11" fmla="*/ 76 h 580"/>
                  <a:gd name="T12" fmla="*/ 6 w 439"/>
                  <a:gd name="T13" fmla="*/ 486 h 580"/>
                  <a:gd name="T14" fmla="*/ 19 w 439"/>
                  <a:gd name="T15" fmla="*/ 551 h 580"/>
                  <a:gd name="T16" fmla="*/ 78 w 439"/>
                  <a:gd name="T17" fmla="*/ 580 h 580"/>
                  <a:gd name="T18" fmla="*/ 184 w 439"/>
                  <a:gd name="T19" fmla="*/ 580 h 580"/>
                  <a:gd name="T20" fmla="*/ 183 w 439"/>
                  <a:gd name="T21" fmla="*/ 290 h 580"/>
                  <a:gd name="T22" fmla="*/ 183 w 439"/>
                  <a:gd name="T23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80">
                    <a:moveTo>
                      <a:pt x="183" y="290"/>
                    </a:moveTo>
                    <a:lnTo>
                      <a:pt x="214" y="259"/>
                    </a:lnTo>
                    <a:lnTo>
                      <a:pt x="439" y="259"/>
                    </a:lnTo>
                    <a:lnTo>
                      <a:pt x="295" y="0"/>
                    </a:lnTo>
                    <a:lnTo>
                      <a:pt x="189" y="22"/>
                    </a:lnTo>
                    <a:cubicBezTo>
                      <a:pt x="162" y="27"/>
                      <a:pt x="140" y="48"/>
                      <a:pt x="132" y="76"/>
                    </a:cubicBezTo>
                    <a:lnTo>
                      <a:pt x="6" y="486"/>
                    </a:lnTo>
                    <a:cubicBezTo>
                      <a:pt x="0" y="509"/>
                      <a:pt x="5" y="532"/>
                      <a:pt x="19" y="551"/>
                    </a:cubicBezTo>
                    <a:cubicBezTo>
                      <a:pt x="34" y="569"/>
                      <a:pt x="55" y="580"/>
                      <a:pt x="78" y="580"/>
                    </a:cubicBezTo>
                    <a:lnTo>
                      <a:pt x="184" y="580"/>
                    </a:lnTo>
                    <a:lnTo>
                      <a:pt x="183" y="290"/>
                    </a:lnTo>
                    <a:lnTo>
                      <a:pt x="183" y="29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16"/>
              <p:cNvSpPr>
                <a:spLocks/>
              </p:cNvSpPr>
              <p:nvPr/>
            </p:nvSpPr>
            <p:spPr bwMode="gray">
              <a:xfrm>
                <a:off x="5229226" y="1600200"/>
                <a:ext cx="252413" cy="339725"/>
              </a:xfrm>
              <a:custGeom>
                <a:avLst/>
                <a:gdLst>
                  <a:gd name="T0" fmla="*/ 433 w 439"/>
                  <a:gd name="T1" fmla="*/ 485 h 579"/>
                  <a:gd name="T2" fmla="*/ 307 w 439"/>
                  <a:gd name="T3" fmla="*/ 75 h 579"/>
                  <a:gd name="T4" fmla="*/ 249 w 439"/>
                  <a:gd name="T5" fmla="*/ 20 h 579"/>
                  <a:gd name="T6" fmla="*/ 143 w 439"/>
                  <a:gd name="T7" fmla="*/ 0 h 579"/>
                  <a:gd name="T8" fmla="*/ 0 w 439"/>
                  <a:gd name="T9" fmla="*/ 258 h 579"/>
                  <a:gd name="T10" fmla="*/ 242 w 439"/>
                  <a:gd name="T11" fmla="*/ 258 h 579"/>
                  <a:gd name="T12" fmla="*/ 273 w 439"/>
                  <a:gd name="T13" fmla="*/ 289 h 579"/>
                  <a:gd name="T14" fmla="*/ 273 w 439"/>
                  <a:gd name="T15" fmla="*/ 579 h 579"/>
                  <a:gd name="T16" fmla="*/ 361 w 439"/>
                  <a:gd name="T17" fmla="*/ 579 h 579"/>
                  <a:gd name="T18" fmla="*/ 420 w 439"/>
                  <a:gd name="T19" fmla="*/ 550 h 579"/>
                  <a:gd name="T20" fmla="*/ 433 w 439"/>
                  <a:gd name="T21" fmla="*/ 48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579">
                    <a:moveTo>
                      <a:pt x="433" y="485"/>
                    </a:moveTo>
                    <a:lnTo>
                      <a:pt x="307" y="75"/>
                    </a:lnTo>
                    <a:cubicBezTo>
                      <a:pt x="299" y="47"/>
                      <a:pt x="277" y="26"/>
                      <a:pt x="249" y="20"/>
                    </a:cubicBezTo>
                    <a:lnTo>
                      <a:pt x="143" y="0"/>
                    </a:lnTo>
                    <a:lnTo>
                      <a:pt x="0" y="258"/>
                    </a:lnTo>
                    <a:lnTo>
                      <a:pt x="242" y="258"/>
                    </a:lnTo>
                    <a:lnTo>
                      <a:pt x="273" y="289"/>
                    </a:lnTo>
                    <a:lnTo>
                      <a:pt x="273" y="579"/>
                    </a:lnTo>
                    <a:lnTo>
                      <a:pt x="361" y="579"/>
                    </a:lnTo>
                    <a:cubicBezTo>
                      <a:pt x="384" y="579"/>
                      <a:pt x="406" y="568"/>
                      <a:pt x="420" y="550"/>
                    </a:cubicBezTo>
                    <a:cubicBezTo>
                      <a:pt x="434" y="531"/>
                      <a:pt x="439" y="508"/>
                      <a:pt x="433" y="485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17"/>
              <p:cNvSpPr>
                <a:spLocks/>
              </p:cNvSpPr>
              <p:nvPr/>
            </p:nvSpPr>
            <p:spPr bwMode="gray">
              <a:xfrm>
                <a:off x="5091113" y="1787525"/>
                <a:ext cx="258763" cy="152400"/>
              </a:xfrm>
              <a:custGeom>
                <a:avLst/>
                <a:gdLst>
                  <a:gd name="T0" fmla="*/ 0 w 163"/>
                  <a:gd name="T1" fmla="*/ 96 h 96"/>
                  <a:gd name="T2" fmla="*/ 160 w 163"/>
                  <a:gd name="T3" fmla="*/ 96 h 96"/>
                  <a:gd name="T4" fmla="*/ 160 w 163"/>
                  <a:gd name="T5" fmla="*/ 96 h 96"/>
                  <a:gd name="T6" fmla="*/ 163 w 163"/>
                  <a:gd name="T7" fmla="*/ 96 h 96"/>
                  <a:gd name="T8" fmla="*/ 163 w 163"/>
                  <a:gd name="T9" fmla="*/ 0 h 96"/>
                  <a:gd name="T10" fmla="*/ 3 w 163"/>
                  <a:gd name="T11" fmla="*/ 0 h 96"/>
                  <a:gd name="T12" fmla="*/ 3 w 163"/>
                  <a:gd name="T13" fmla="*/ 96 h 96"/>
                  <a:gd name="T14" fmla="*/ 0 w 16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96">
                    <a:moveTo>
                      <a:pt x="0" y="96"/>
                    </a:moveTo>
                    <a:lnTo>
                      <a:pt x="160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3" y="0"/>
                    </a:lnTo>
                    <a:lnTo>
                      <a:pt x="3" y="0"/>
                    </a:lnTo>
                    <a:lnTo>
                      <a:pt x="3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Rectangle 18"/>
              <p:cNvSpPr>
                <a:spLocks noChangeArrowheads="1"/>
              </p:cNvSpPr>
              <p:nvPr/>
            </p:nvSpPr>
            <p:spPr bwMode="gray">
              <a:xfrm>
                <a:off x="5026026" y="1955800"/>
                <a:ext cx="385763" cy="31750"/>
              </a:xfrm>
              <a:prstGeom prst="rect">
                <a:avLst/>
              </a:prstGeom>
              <a:solidFill>
                <a:srgbClr val="4D4D4D"/>
              </a:solidFill>
              <a:ln w="0">
                <a:noFill/>
                <a:prstDash val="solid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19"/>
              <p:cNvSpPr>
                <a:spLocks noEditPoints="1"/>
              </p:cNvSpPr>
              <p:nvPr/>
            </p:nvSpPr>
            <p:spPr bwMode="gray">
              <a:xfrm>
                <a:off x="5073651" y="1284288"/>
                <a:ext cx="287338" cy="346075"/>
              </a:xfrm>
              <a:custGeom>
                <a:avLst/>
                <a:gdLst>
                  <a:gd name="T0" fmla="*/ 13 w 501"/>
                  <a:gd name="T1" fmla="*/ 358 h 591"/>
                  <a:gd name="T2" fmla="*/ 17 w 501"/>
                  <a:gd name="T3" fmla="*/ 368 h 591"/>
                  <a:gd name="T4" fmla="*/ 37 w 501"/>
                  <a:gd name="T5" fmla="*/ 402 h 591"/>
                  <a:gd name="T6" fmla="*/ 252 w 501"/>
                  <a:gd name="T7" fmla="*/ 590 h 591"/>
                  <a:gd name="T8" fmla="*/ 465 w 501"/>
                  <a:gd name="T9" fmla="*/ 401 h 591"/>
                  <a:gd name="T10" fmla="*/ 484 w 501"/>
                  <a:gd name="T11" fmla="*/ 366 h 591"/>
                  <a:gd name="T12" fmla="*/ 488 w 501"/>
                  <a:gd name="T13" fmla="*/ 356 h 591"/>
                  <a:gd name="T14" fmla="*/ 479 w 501"/>
                  <a:gd name="T15" fmla="*/ 288 h 591"/>
                  <a:gd name="T16" fmla="*/ 479 w 501"/>
                  <a:gd name="T17" fmla="*/ 286 h 591"/>
                  <a:gd name="T18" fmla="*/ 250 w 501"/>
                  <a:gd name="T19" fmla="*/ 1 h 591"/>
                  <a:gd name="T20" fmla="*/ 22 w 501"/>
                  <a:gd name="T21" fmla="*/ 287 h 591"/>
                  <a:gd name="T22" fmla="*/ 22 w 501"/>
                  <a:gd name="T23" fmla="*/ 290 h 591"/>
                  <a:gd name="T24" fmla="*/ 13 w 501"/>
                  <a:gd name="T25" fmla="*/ 358 h 591"/>
                  <a:gd name="T26" fmla="*/ 43 w 501"/>
                  <a:gd name="T27" fmla="*/ 313 h 591"/>
                  <a:gd name="T28" fmla="*/ 43 w 501"/>
                  <a:gd name="T29" fmla="*/ 313 h 591"/>
                  <a:gd name="T30" fmla="*/ 51 w 501"/>
                  <a:gd name="T31" fmla="*/ 306 h 591"/>
                  <a:gd name="T32" fmla="*/ 88 w 501"/>
                  <a:gd name="T33" fmla="*/ 312 h 591"/>
                  <a:gd name="T34" fmla="*/ 96 w 501"/>
                  <a:gd name="T35" fmla="*/ 307 h 591"/>
                  <a:gd name="T36" fmla="*/ 119 w 501"/>
                  <a:gd name="T37" fmla="*/ 254 h 591"/>
                  <a:gd name="T38" fmla="*/ 323 w 501"/>
                  <a:gd name="T39" fmla="*/ 282 h 591"/>
                  <a:gd name="T40" fmla="*/ 382 w 501"/>
                  <a:gd name="T41" fmla="*/ 275 h 591"/>
                  <a:gd name="T42" fmla="*/ 397 w 501"/>
                  <a:gd name="T43" fmla="*/ 311 h 591"/>
                  <a:gd name="T44" fmla="*/ 404 w 501"/>
                  <a:gd name="T45" fmla="*/ 316 h 591"/>
                  <a:gd name="T46" fmla="*/ 406 w 501"/>
                  <a:gd name="T47" fmla="*/ 315 h 591"/>
                  <a:gd name="T48" fmla="*/ 449 w 501"/>
                  <a:gd name="T49" fmla="*/ 303 h 591"/>
                  <a:gd name="T50" fmla="*/ 458 w 501"/>
                  <a:gd name="T51" fmla="*/ 312 h 591"/>
                  <a:gd name="T52" fmla="*/ 459 w 501"/>
                  <a:gd name="T53" fmla="*/ 312 h 591"/>
                  <a:gd name="T54" fmla="*/ 460 w 501"/>
                  <a:gd name="T55" fmla="*/ 343 h 591"/>
                  <a:gd name="T56" fmla="*/ 455 w 501"/>
                  <a:gd name="T57" fmla="*/ 355 h 591"/>
                  <a:gd name="T58" fmla="*/ 444 w 501"/>
                  <a:gd name="T59" fmla="*/ 378 h 591"/>
                  <a:gd name="T60" fmla="*/ 437 w 501"/>
                  <a:gd name="T61" fmla="*/ 387 h 591"/>
                  <a:gd name="T62" fmla="*/ 252 w 501"/>
                  <a:gd name="T63" fmla="*/ 559 h 591"/>
                  <a:gd name="T64" fmla="*/ 65 w 501"/>
                  <a:gd name="T65" fmla="*/ 388 h 591"/>
                  <a:gd name="T66" fmla="*/ 58 w 501"/>
                  <a:gd name="T67" fmla="*/ 379 h 591"/>
                  <a:gd name="T68" fmla="*/ 46 w 501"/>
                  <a:gd name="T69" fmla="*/ 356 h 591"/>
                  <a:gd name="T70" fmla="*/ 41 w 501"/>
                  <a:gd name="T71" fmla="*/ 344 h 591"/>
                  <a:gd name="T72" fmla="*/ 43 w 501"/>
                  <a:gd name="T73" fmla="*/ 3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1" h="591">
                    <a:moveTo>
                      <a:pt x="13" y="358"/>
                    </a:moveTo>
                    <a:cubicBezTo>
                      <a:pt x="14" y="360"/>
                      <a:pt x="16" y="364"/>
                      <a:pt x="17" y="368"/>
                    </a:cubicBezTo>
                    <a:cubicBezTo>
                      <a:pt x="24" y="384"/>
                      <a:pt x="29" y="395"/>
                      <a:pt x="37" y="402"/>
                    </a:cubicBezTo>
                    <a:cubicBezTo>
                      <a:pt x="71" y="513"/>
                      <a:pt x="159" y="591"/>
                      <a:pt x="252" y="590"/>
                    </a:cubicBezTo>
                    <a:cubicBezTo>
                      <a:pt x="346" y="590"/>
                      <a:pt x="433" y="512"/>
                      <a:pt x="465" y="401"/>
                    </a:cubicBezTo>
                    <a:cubicBezTo>
                      <a:pt x="473" y="394"/>
                      <a:pt x="478" y="382"/>
                      <a:pt x="484" y="366"/>
                    </a:cubicBezTo>
                    <a:cubicBezTo>
                      <a:pt x="486" y="362"/>
                      <a:pt x="487" y="359"/>
                      <a:pt x="488" y="356"/>
                    </a:cubicBezTo>
                    <a:cubicBezTo>
                      <a:pt x="501" y="330"/>
                      <a:pt x="497" y="302"/>
                      <a:pt x="479" y="288"/>
                    </a:cubicBezTo>
                    <a:lnTo>
                      <a:pt x="479" y="286"/>
                    </a:lnTo>
                    <a:cubicBezTo>
                      <a:pt x="479" y="147"/>
                      <a:pt x="460" y="0"/>
                      <a:pt x="250" y="1"/>
                    </a:cubicBezTo>
                    <a:cubicBezTo>
                      <a:pt x="39" y="1"/>
                      <a:pt x="21" y="143"/>
                      <a:pt x="22" y="287"/>
                    </a:cubicBezTo>
                    <a:cubicBezTo>
                      <a:pt x="22" y="288"/>
                      <a:pt x="22" y="289"/>
                      <a:pt x="22" y="290"/>
                    </a:cubicBezTo>
                    <a:cubicBezTo>
                      <a:pt x="4" y="304"/>
                      <a:pt x="0" y="332"/>
                      <a:pt x="13" y="358"/>
                    </a:cubicBezTo>
                    <a:close/>
                    <a:moveTo>
                      <a:pt x="43" y="313"/>
                    </a:moveTo>
                    <a:lnTo>
                      <a:pt x="43" y="313"/>
                    </a:lnTo>
                    <a:cubicBezTo>
                      <a:pt x="47" y="312"/>
                      <a:pt x="49" y="309"/>
                      <a:pt x="51" y="306"/>
                    </a:cubicBezTo>
                    <a:lnTo>
                      <a:pt x="88" y="312"/>
                    </a:lnTo>
                    <a:cubicBezTo>
                      <a:pt x="91" y="312"/>
                      <a:pt x="95" y="311"/>
                      <a:pt x="96" y="307"/>
                    </a:cubicBezTo>
                    <a:lnTo>
                      <a:pt x="119" y="254"/>
                    </a:lnTo>
                    <a:cubicBezTo>
                      <a:pt x="146" y="260"/>
                      <a:pt x="245" y="283"/>
                      <a:pt x="323" y="282"/>
                    </a:cubicBezTo>
                    <a:cubicBezTo>
                      <a:pt x="347" y="282"/>
                      <a:pt x="367" y="280"/>
                      <a:pt x="382" y="275"/>
                    </a:cubicBezTo>
                    <a:lnTo>
                      <a:pt x="397" y="311"/>
                    </a:lnTo>
                    <a:cubicBezTo>
                      <a:pt x="398" y="314"/>
                      <a:pt x="401" y="316"/>
                      <a:pt x="404" y="316"/>
                    </a:cubicBezTo>
                    <a:cubicBezTo>
                      <a:pt x="405" y="316"/>
                      <a:pt x="406" y="315"/>
                      <a:pt x="406" y="315"/>
                    </a:cubicBezTo>
                    <a:lnTo>
                      <a:pt x="449" y="303"/>
                    </a:lnTo>
                    <a:cubicBezTo>
                      <a:pt x="451" y="307"/>
                      <a:pt x="454" y="310"/>
                      <a:pt x="458" y="312"/>
                    </a:cubicBezTo>
                    <a:lnTo>
                      <a:pt x="459" y="312"/>
                    </a:lnTo>
                    <a:cubicBezTo>
                      <a:pt x="465" y="315"/>
                      <a:pt x="467" y="329"/>
                      <a:pt x="460" y="343"/>
                    </a:cubicBezTo>
                    <a:cubicBezTo>
                      <a:pt x="459" y="346"/>
                      <a:pt x="457" y="350"/>
                      <a:pt x="455" y="355"/>
                    </a:cubicBezTo>
                    <a:cubicBezTo>
                      <a:pt x="453" y="361"/>
                      <a:pt x="447" y="374"/>
                      <a:pt x="444" y="378"/>
                    </a:cubicBezTo>
                    <a:cubicBezTo>
                      <a:pt x="440" y="380"/>
                      <a:pt x="438" y="383"/>
                      <a:pt x="437" y="387"/>
                    </a:cubicBezTo>
                    <a:cubicBezTo>
                      <a:pt x="409" y="488"/>
                      <a:pt x="333" y="559"/>
                      <a:pt x="252" y="559"/>
                    </a:cubicBezTo>
                    <a:cubicBezTo>
                      <a:pt x="171" y="559"/>
                      <a:pt x="94" y="489"/>
                      <a:pt x="65" y="388"/>
                    </a:cubicBezTo>
                    <a:cubicBezTo>
                      <a:pt x="64" y="384"/>
                      <a:pt x="61" y="381"/>
                      <a:pt x="58" y="379"/>
                    </a:cubicBezTo>
                    <a:cubicBezTo>
                      <a:pt x="54" y="376"/>
                      <a:pt x="49" y="362"/>
                      <a:pt x="46" y="356"/>
                    </a:cubicBezTo>
                    <a:cubicBezTo>
                      <a:pt x="44" y="351"/>
                      <a:pt x="43" y="347"/>
                      <a:pt x="41" y="344"/>
                    </a:cubicBezTo>
                    <a:cubicBezTo>
                      <a:pt x="34" y="330"/>
                      <a:pt x="36" y="316"/>
                      <a:pt x="43" y="313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2" name="Picture 3" descr="C:\Users\rajarrv\AppData\Local\Microsoft\Windows\Temporary Internet Files\Content.Outlook\3CY2KM7L\B-No Background FORCE 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134" y="4095401"/>
              <a:ext cx="276515" cy="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TextBox 96"/>
          <p:cNvSpPr txBox="1"/>
          <p:nvPr/>
        </p:nvSpPr>
        <p:spPr bwMode="auto">
          <a:xfrm>
            <a:off x="5056703" y="5320989"/>
            <a:ext cx="1353622" cy="2064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関連業務マネージャ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0" name="図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001" y="5010148"/>
            <a:ext cx="682250" cy="260463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24" y="5038143"/>
            <a:ext cx="682250" cy="260463"/>
          </a:xfrm>
          <a:prstGeom prst="rect">
            <a:avLst/>
          </a:prstGeom>
        </p:spPr>
      </p:pic>
      <p:grpSp>
        <p:nvGrpSpPr>
          <p:cNvPr id="82" name="Group 112"/>
          <p:cNvGrpSpPr>
            <a:grpSpLocks noChangeAspect="1"/>
          </p:cNvGrpSpPr>
          <p:nvPr/>
        </p:nvGrpSpPr>
        <p:grpSpPr>
          <a:xfrm>
            <a:off x="7268637" y="4689156"/>
            <a:ext cx="635336" cy="635336"/>
            <a:chOff x="1563866" y="3369910"/>
            <a:chExt cx="994581" cy="994581"/>
          </a:xfrm>
        </p:grpSpPr>
        <p:grpSp>
          <p:nvGrpSpPr>
            <p:cNvPr id="83" name="Group 131"/>
            <p:cNvGrpSpPr>
              <a:grpSpLocks noChangeAspect="1"/>
            </p:cNvGrpSpPr>
            <p:nvPr/>
          </p:nvGrpSpPr>
          <p:grpSpPr bwMode="gray">
            <a:xfrm>
              <a:off x="1563866" y="3369910"/>
              <a:ext cx="994581" cy="994581"/>
              <a:chOff x="4814888" y="1222375"/>
              <a:chExt cx="828675" cy="828675"/>
            </a:xfrm>
          </p:grpSpPr>
          <p:sp>
            <p:nvSpPr>
              <p:cNvPr id="85" name="AutoShape 13"/>
              <p:cNvSpPr>
                <a:spLocks noChangeAspect="1" noChangeArrowheads="1" noTextEdit="1"/>
              </p:cNvSpPr>
              <p:nvPr/>
            </p:nvSpPr>
            <p:spPr bwMode="gray">
              <a:xfrm>
                <a:off x="4814888" y="1222375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15"/>
              <p:cNvSpPr>
                <a:spLocks/>
              </p:cNvSpPr>
              <p:nvPr/>
            </p:nvSpPr>
            <p:spPr bwMode="gray">
              <a:xfrm>
                <a:off x="4956176" y="1600200"/>
                <a:ext cx="250825" cy="339725"/>
              </a:xfrm>
              <a:custGeom>
                <a:avLst/>
                <a:gdLst>
                  <a:gd name="T0" fmla="*/ 183 w 439"/>
                  <a:gd name="T1" fmla="*/ 290 h 580"/>
                  <a:gd name="T2" fmla="*/ 214 w 439"/>
                  <a:gd name="T3" fmla="*/ 259 h 580"/>
                  <a:gd name="T4" fmla="*/ 439 w 439"/>
                  <a:gd name="T5" fmla="*/ 259 h 580"/>
                  <a:gd name="T6" fmla="*/ 295 w 439"/>
                  <a:gd name="T7" fmla="*/ 0 h 580"/>
                  <a:gd name="T8" fmla="*/ 189 w 439"/>
                  <a:gd name="T9" fmla="*/ 22 h 580"/>
                  <a:gd name="T10" fmla="*/ 132 w 439"/>
                  <a:gd name="T11" fmla="*/ 76 h 580"/>
                  <a:gd name="T12" fmla="*/ 6 w 439"/>
                  <a:gd name="T13" fmla="*/ 486 h 580"/>
                  <a:gd name="T14" fmla="*/ 19 w 439"/>
                  <a:gd name="T15" fmla="*/ 551 h 580"/>
                  <a:gd name="T16" fmla="*/ 78 w 439"/>
                  <a:gd name="T17" fmla="*/ 580 h 580"/>
                  <a:gd name="T18" fmla="*/ 184 w 439"/>
                  <a:gd name="T19" fmla="*/ 580 h 580"/>
                  <a:gd name="T20" fmla="*/ 183 w 439"/>
                  <a:gd name="T21" fmla="*/ 290 h 580"/>
                  <a:gd name="T22" fmla="*/ 183 w 439"/>
                  <a:gd name="T23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80">
                    <a:moveTo>
                      <a:pt x="183" y="290"/>
                    </a:moveTo>
                    <a:lnTo>
                      <a:pt x="214" y="259"/>
                    </a:lnTo>
                    <a:lnTo>
                      <a:pt x="439" y="259"/>
                    </a:lnTo>
                    <a:lnTo>
                      <a:pt x="295" y="0"/>
                    </a:lnTo>
                    <a:lnTo>
                      <a:pt x="189" y="22"/>
                    </a:lnTo>
                    <a:cubicBezTo>
                      <a:pt x="162" y="27"/>
                      <a:pt x="140" y="48"/>
                      <a:pt x="132" y="76"/>
                    </a:cubicBezTo>
                    <a:lnTo>
                      <a:pt x="6" y="486"/>
                    </a:lnTo>
                    <a:cubicBezTo>
                      <a:pt x="0" y="509"/>
                      <a:pt x="5" y="532"/>
                      <a:pt x="19" y="551"/>
                    </a:cubicBezTo>
                    <a:cubicBezTo>
                      <a:pt x="34" y="569"/>
                      <a:pt x="55" y="580"/>
                      <a:pt x="78" y="580"/>
                    </a:cubicBezTo>
                    <a:lnTo>
                      <a:pt x="184" y="580"/>
                    </a:lnTo>
                    <a:lnTo>
                      <a:pt x="183" y="290"/>
                    </a:lnTo>
                    <a:lnTo>
                      <a:pt x="183" y="29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16"/>
              <p:cNvSpPr>
                <a:spLocks/>
              </p:cNvSpPr>
              <p:nvPr/>
            </p:nvSpPr>
            <p:spPr bwMode="gray">
              <a:xfrm>
                <a:off x="5229226" y="1600200"/>
                <a:ext cx="252413" cy="339725"/>
              </a:xfrm>
              <a:custGeom>
                <a:avLst/>
                <a:gdLst>
                  <a:gd name="T0" fmla="*/ 433 w 439"/>
                  <a:gd name="T1" fmla="*/ 485 h 579"/>
                  <a:gd name="T2" fmla="*/ 307 w 439"/>
                  <a:gd name="T3" fmla="*/ 75 h 579"/>
                  <a:gd name="T4" fmla="*/ 249 w 439"/>
                  <a:gd name="T5" fmla="*/ 20 h 579"/>
                  <a:gd name="T6" fmla="*/ 143 w 439"/>
                  <a:gd name="T7" fmla="*/ 0 h 579"/>
                  <a:gd name="T8" fmla="*/ 0 w 439"/>
                  <a:gd name="T9" fmla="*/ 258 h 579"/>
                  <a:gd name="T10" fmla="*/ 242 w 439"/>
                  <a:gd name="T11" fmla="*/ 258 h 579"/>
                  <a:gd name="T12" fmla="*/ 273 w 439"/>
                  <a:gd name="T13" fmla="*/ 289 h 579"/>
                  <a:gd name="T14" fmla="*/ 273 w 439"/>
                  <a:gd name="T15" fmla="*/ 579 h 579"/>
                  <a:gd name="T16" fmla="*/ 361 w 439"/>
                  <a:gd name="T17" fmla="*/ 579 h 579"/>
                  <a:gd name="T18" fmla="*/ 420 w 439"/>
                  <a:gd name="T19" fmla="*/ 550 h 579"/>
                  <a:gd name="T20" fmla="*/ 433 w 439"/>
                  <a:gd name="T21" fmla="*/ 48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579">
                    <a:moveTo>
                      <a:pt x="433" y="485"/>
                    </a:moveTo>
                    <a:lnTo>
                      <a:pt x="307" y="75"/>
                    </a:lnTo>
                    <a:cubicBezTo>
                      <a:pt x="299" y="47"/>
                      <a:pt x="277" y="26"/>
                      <a:pt x="249" y="20"/>
                    </a:cubicBezTo>
                    <a:lnTo>
                      <a:pt x="143" y="0"/>
                    </a:lnTo>
                    <a:lnTo>
                      <a:pt x="0" y="258"/>
                    </a:lnTo>
                    <a:lnTo>
                      <a:pt x="242" y="258"/>
                    </a:lnTo>
                    <a:lnTo>
                      <a:pt x="273" y="289"/>
                    </a:lnTo>
                    <a:lnTo>
                      <a:pt x="273" y="579"/>
                    </a:lnTo>
                    <a:lnTo>
                      <a:pt x="361" y="579"/>
                    </a:lnTo>
                    <a:cubicBezTo>
                      <a:pt x="384" y="579"/>
                      <a:pt x="406" y="568"/>
                      <a:pt x="420" y="550"/>
                    </a:cubicBezTo>
                    <a:cubicBezTo>
                      <a:pt x="434" y="531"/>
                      <a:pt x="439" y="508"/>
                      <a:pt x="433" y="485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17"/>
              <p:cNvSpPr>
                <a:spLocks/>
              </p:cNvSpPr>
              <p:nvPr/>
            </p:nvSpPr>
            <p:spPr bwMode="gray">
              <a:xfrm>
                <a:off x="5091113" y="1787525"/>
                <a:ext cx="258763" cy="152400"/>
              </a:xfrm>
              <a:custGeom>
                <a:avLst/>
                <a:gdLst>
                  <a:gd name="T0" fmla="*/ 0 w 163"/>
                  <a:gd name="T1" fmla="*/ 96 h 96"/>
                  <a:gd name="T2" fmla="*/ 160 w 163"/>
                  <a:gd name="T3" fmla="*/ 96 h 96"/>
                  <a:gd name="T4" fmla="*/ 160 w 163"/>
                  <a:gd name="T5" fmla="*/ 96 h 96"/>
                  <a:gd name="T6" fmla="*/ 163 w 163"/>
                  <a:gd name="T7" fmla="*/ 96 h 96"/>
                  <a:gd name="T8" fmla="*/ 163 w 163"/>
                  <a:gd name="T9" fmla="*/ 0 h 96"/>
                  <a:gd name="T10" fmla="*/ 3 w 163"/>
                  <a:gd name="T11" fmla="*/ 0 h 96"/>
                  <a:gd name="T12" fmla="*/ 3 w 163"/>
                  <a:gd name="T13" fmla="*/ 96 h 96"/>
                  <a:gd name="T14" fmla="*/ 0 w 16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96">
                    <a:moveTo>
                      <a:pt x="0" y="96"/>
                    </a:moveTo>
                    <a:lnTo>
                      <a:pt x="160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3" y="0"/>
                    </a:lnTo>
                    <a:lnTo>
                      <a:pt x="3" y="0"/>
                    </a:lnTo>
                    <a:lnTo>
                      <a:pt x="3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Rectangle 18"/>
              <p:cNvSpPr>
                <a:spLocks noChangeArrowheads="1"/>
              </p:cNvSpPr>
              <p:nvPr/>
            </p:nvSpPr>
            <p:spPr bwMode="gray">
              <a:xfrm>
                <a:off x="5026026" y="1955800"/>
                <a:ext cx="385763" cy="31750"/>
              </a:xfrm>
              <a:prstGeom prst="rect">
                <a:avLst/>
              </a:prstGeom>
              <a:solidFill>
                <a:srgbClr val="4D4D4D"/>
              </a:solidFill>
              <a:ln w="0">
                <a:noFill/>
                <a:prstDash val="solid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19"/>
              <p:cNvSpPr>
                <a:spLocks noEditPoints="1"/>
              </p:cNvSpPr>
              <p:nvPr/>
            </p:nvSpPr>
            <p:spPr bwMode="gray">
              <a:xfrm>
                <a:off x="5073651" y="1284288"/>
                <a:ext cx="287338" cy="346075"/>
              </a:xfrm>
              <a:custGeom>
                <a:avLst/>
                <a:gdLst>
                  <a:gd name="T0" fmla="*/ 13 w 501"/>
                  <a:gd name="T1" fmla="*/ 358 h 591"/>
                  <a:gd name="T2" fmla="*/ 17 w 501"/>
                  <a:gd name="T3" fmla="*/ 368 h 591"/>
                  <a:gd name="T4" fmla="*/ 37 w 501"/>
                  <a:gd name="T5" fmla="*/ 402 h 591"/>
                  <a:gd name="T6" fmla="*/ 252 w 501"/>
                  <a:gd name="T7" fmla="*/ 590 h 591"/>
                  <a:gd name="T8" fmla="*/ 465 w 501"/>
                  <a:gd name="T9" fmla="*/ 401 h 591"/>
                  <a:gd name="T10" fmla="*/ 484 w 501"/>
                  <a:gd name="T11" fmla="*/ 366 h 591"/>
                  <a:gd name="T12" fmla="*/ 488 w 501"/>
                  <a:gd name="T13" fmla="*/ 356 h 591"/>
                  <a:gd name="T14" fmla="*/ 479 w 501"/>
                  <a:gd name="T15" fmla="*/ 288 h 591"/>
                  <a:gd name="T16" fmla="*/ 479 w 501"/>
                  <a:gd name="T17" fmla="*/ 286 h 591"/>
                  <a:gd name="T18" fmla="*/ 250 w 501"/>
                  <a:gd name="T19" fmla="*/ 1 h 591"/>
                  <a:gd name="T20" fmla="*/ 22 w 501"/>
                  <a:gd name="T21" fmla="*/ 287 h 591"/>
                  <a:gd name="T22" fmla="*/ 22 w 501"/>
                  <a:gd name="T23" fmla="*/ 290 h 591"/>
                  <a:gd name="T24" fmla="*/ 13 w 501"/>
                  <a:gd name="T25" fmla="*/ 358 h 591"/>
                  <a:gd name="T26" fmla="*/ 43 w 501"/>
                  <a:gd name="T27" fmla="*/ 313 h 591"/>
                  <a:gd name="T28" fmla="*/ 43 w 501"/>
                  <a:gd name="T29" fmla="*/ 313 h 591"/>
                  <a:gd name="T30" fmla="*/ 51 w 501"/>
                  <a:gd name="T31" fmla="*/ 306 h 591"/>
                  <a:gd name="T32" fmla="*/ 88 w 501"/>
                  <a:gd name="T33" fmla="*/ 312 h 591"/>
                  <a:gd name="T34" fmla="*/ 96 w 501"/>
                  <a:gd name="T35" fmla="*/ 307 h 591"/>
                  <a:gd name="T36" fmla="*/ 119 w 501"/>
                  <a:gd name="T37" fmla="*/ 254 h 591"/>
                  <a:gd name="T38" fmla="*/ 323 w 501"/>
                  <a:gd name="T39" fmla="*/ 282 h 591"/>
                  <a:gd name="T40" fmla="*/ 382 w 501"/>
                  <a:gd name="T41" fmla="*/ 275 h 591"/>
                  <a:gd name="T42" fmla="*/ 397 w 501"/>
                  <a:gd name="T43" fmla="*/ 311 h 591"/>
                  <a:gd name="T44" fmla="*/ 404 w 501"/>
                  <a:gd name="T45" fmla="*/ 316 h 591"/>
                  <a:gd name="T46" fmla="*/ 406 w 501"/>
                  <a:gd name="T47" fmla="*/ 315 h 591"/>
                  <a:gd name="T48" fmla="*/ 449 w 501"/>
                  <a:gd name="T49" fmla="*/ 303 h 591"/>
                  <a:gd name="T50" fmla="*/ 458 w 501"/>
                  <a:gd name="T51" fmla="*/ 312 h 591"/>
                  <a:gd name="T52" fmla="*/ 459 w 501"/>
                  <a:gd name="T53" fmla="*/ 312 h 591"/>
                  <a:gd name="T54" fmla="*/ 460 w 501"/>
                  <a:gd name="T55" fmla="*/ 343 h 591"/>
                  <a:gd name="T56" fmla="*/ 455 w 501"/>
                  <a:gd name="T57" fmla="*/ 355 h 591"/>
                  <a:gd name="T58" fmla="*/ 444 w 501"/>
                  <a:gd name="T59" fmla="*/ 378 h 591"/>
                  <a:gd name="T60" fmla="*/ 437 w 501"/>
                  <a:gd name="T61" fmla="*/ 387 h 591"/>
                  <a:gd name="T62" fmla="*/ 252 w 501"/>
                  <a:gd name="T63" fmla="*/ 559 h 591"/>
                  <a:gd name="T64" fmla="*/ 65 w 501"/>
                  <a:gd name="T65" fmla="*/ 388 h 591"/>
                  <a:gd name="T66" fmla="*/ 58 w 501"/>
                  <a:gd name="T67" fmla="*/ 379 h 591"/>
                  <a:gd name="T68" fmla="*/ 46 w 501"/>
                  <a:gd name="T69" fmla="*/ 356 h 591"/>
                  <a:gd name="T70" fmla="*/ 41 w 501"/>
                  <a:gd name="T71" fmla="*/ 344 h 591"/>
                  <a:gd name="T72" fmla="*/ 43 w 501"/>
                  <a:gd name="T73" fmla="*/ 3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1" h="591">
                    <a:moveTo>
                      <a:pt x="13" y="358"/>
                    </a:moveTo>
                    <a:cubicBezTo>
                      <a:pt x="14" y="360"/>
                      <a:pt x="16" y="364"/>
                      <a:pt x="17" y="368"/>
                    </a:cubicBezTo>
                    <a:cubicBezTo>
                      <a:pt x="24" y="384"/>
                      <a:pt x="29" y="395"/>
                      <a:pt x="37" y="402"/>
                    </a:cubicBezTo>
                    <a:cubicBezTo>
                      <a:pt x="71" y="513"/>
                      <a:pt x="159" y="591"/>
                      <a:pt x="252" y="590"/>
                    </a:cubicBezTo>
                    <a:cubicBezTo>
                      <a:pt x="346" y="590"/>
                      <a:pt x="433" y="512"/>
                      <a:pt x="465" y="401"/>
                    </a:cubicBezTo>
                    <a:cubicBezTo>
                      <a:pt x="473" y="394"/>
                      <a:pt x="478" y="382"/>
                      <a:pt x="484" y="366"/>
                    </a:cubicBezTo>
                    <a:cubicBezTo>
                      <a:pt x="486" y="362"/>
                      <a:pt x="487" y="359"/>
                      <a:pt x="488" y="356"/>
                    </a:cubicBezTo>
                    <a:cubicBezTo>
                      <a:pt x="501" y="330"/>
                      <a:pt x="497" y="302"/>
                      <a:pt x="479" y="288"/>
                    </a:cubicBezTo>
                    <a:lnTo>
                      <a:pt x="479" y="286"/>
                    </a:lnTo>
                    <a:cubicBezTo>
                      <a:pt x="479" y="147"/>
                      <a:pt x="460" y="0"/>
                      <a:pt x="250" y="1"/>
                    </a:cubicBezTo>
                    <a:cubicBezTo>
                      <a:pt x="39" y="1"/>
                      <a:pt x="21" y="143"/>
                      <a:pt x="22" y="287"/>
                    </a:cubicBezTo>
                    <a:cubicBezTo>
                      <a:pt x="22" y="288"/>
                      <a:pt x="22" y="289"/>
                      <a:pt x="22" y="290"/>
                    </a:cubicBezTo>
                    <a:cubicBezTo>
                      <a:pt x="4" y="304"/>
                      <a:pt x="0" y="332"/>
                      <a:pt x="13" y="358"/>
                    </a:cubicBezTo>
                    <a:close/>
                    <a:moveTo>
                      <a:pt x="43" y="313"/>
                    </a:moveTo>
                    <a:lnTo>
                      <a:pt x="43" y="313"/>
                    </a:lnTo>
                    <a:cubicBezTo>
                      <a:pt x="47" y="312"/>
                      <a:pt x="49" y="309"/>
                      <a:pt x="51" y="306"/>
                    </a:cubicBezTo>
                    <a:lnTo>
                      <a:pt x="88" y="312"/>
                    </a:lnTo>
                    <a:cubicBezTo>
                      <a:pt x="91" y="312"/>
                      <a:pt x="95" y="311"/>
                      <a:pt x="96" y="307"/>
                    </a:cubicBezTo>
                    <a:lnTo>
                      <a:pt x="119" y="254"/>
                    </a:lnTo>
                    <a:cubicBezTo>
                      <a:pt x="146" y="260"/>
                      <a:pt x="245" y="283"/>
                      <a:pt x="323" y="282"/>
                    </a:cubicBezTo>
                    <a:cubicBezTo>
                      <a:pt x="347" y="282"/>
                      <a:pt x="367" y="280"/>
                      <a:pt x="382" y="275"/>
                    </a:cubicBezTo>
                    <a:lnTo>
                      <a:pt x="397" y="311"/>
                    </a:lnTo>
                    <a:cubicBezTo>
                      <a:pt x="398" y="314"/>
                      <a:pt x="401" y="316"/>
                      <a:pt x="404" y="316"/>
                    </a:cubicBezTo>
                    <a:cubicBezTo>
                      <a:pt x="405" y="316"/>
                      <a:pt x="406" y="315"/>
                      <a:pt x="406" y="315"/>
                    </a:cubicBezTo>
                    <a:lnTo>
                      <a:pt x="449" y="303"/>
                    </a:lnTo>
                    <a:cubicBezTo>
                      <a:pt x="451" y="307"/>
                      <a:pt x="454" y="310"/>
                      <a:pt x="458" y="312"/>
                    </a:cubicBezTo>
                    <a:lnTo>
                      <a:pt x="459" y="312"/>
                    </a:lnTo>
                    <a:cubicBezTo>
                      <a:pt x="465" y="315"/>
                      <a:pt x="467" y="329"/>
                      <a:pt x="460" y="343"/>
                    </a:cubicBezTo>
                    <a:cubicBezTo>
                      <a:pt x="459" y="346"/>
                      <a:pt x="457" y="350"/>
                      <a:pt x="455" y="355"/>
                    </a:cubicBezTo>
                    <a:cubicBezTo>
                      <a:pt x="453" y="361"/>
                      <a:pt x="447" y="374"/>
                      <a:pt x="444" y="378"/>
                    </a:cubicBezTo>
                    <a:cubicBezTo>
                      <a:pt x="440" y="380"/>
                      <a:pt x="438" y="383"/>
                      <a:pt x="437" y="387"/>
                    </a:cubicBezTo>
                    <a:cubicBezTo>
                      <a:pt x="409" y="488"/>
                      <a:pt x="333" y="559"/>
                      <a:pt x="252" y="559"/>
                    </a:cubicBezTo>
                    <a:cubicBezTo>
                      <a:pt x="171" y="559"/>
                      <a:pt x="94" y="489"/>
                      <a:pt x="65" y="388"/>
                    </a:cubicBezTo>
                    <a:cubicBezTo>
                      <a:pt x="64" y="384"/>
                      <a:pt x="61" y="381"/>
                      <a:pt x="58" y="379"/>
                    </a:cubicBezTo>
                    <a:cubicBezTo>
                      <a:pt x="54" y="376"/>
                      <a:pt x="49" y="362"/>
                      <a:pt x="46" y="356"/>
                    </a:cubicBezTo>
                    <a:cubicBezTo>
                      <a:pt x="44" y="351"/>
                      <a:pt x="43" y="347"/>
                      <a:pt x="41" y="344"/>
                    </a:cubicBezTo>
                    <a:cubicBezTo>
                      <a:pt x="34" y="330"/>
                      <a:pt x="36" y="316"/>
                      <a:pt x="43" y="313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84" name="Picture 3" descr="C:\Users\rajarrv\AppData\Local\Microsoft\Windows\Temporary Internet Files\Content.Outlook\3CY2KM7L\B-No Background FORCE 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134" y="4095401"/>
              <a:ext cx="276515" cy="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TextBox 96"/>
          <p:cNvSpPr txBox="1"/>
          <p:nvPr/>
        </p:nvSpPr>
        <p:spPr bwMode="auto">
          <a:xfrm>
            <a:off x="7134387" y="5367340"/>
            <a:ext cx="936104" cy="1600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支店長　他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TextBox 96"/>
          <p:cNvSpPr txBox="1"/>
          <p:nvPr/>
        </p:nvSpPr>
        <p:spPr bwMode="auto">
          <a:xfrm>
            <a:off x="1439328" y="4864300"/>
            <a:ext cx="997378" cy="1610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整備業務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3" name="Rectangle 77"/>
          <p:cNvSpPr/>
          <p:nvPr/>
        </p:nvSpPr>
        <p:spPr>
          <a:xfrm>
            <a:off x="757556" y="2666377"/>
            <a:ext cx="6676008" cy="3937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lang="en-US" altLang="ja-JP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（下図では</a:t>
            </a:r>
            <a:r>
              <a:rPr lang="en-US" altLang="ja-JP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UID01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）で、全支店業務の実施が可能</a:t>
            </a:r>
            <a:endParaRPr lang="en-US" altLang="ja-JP" sz="1400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4" name="Rectangle 77"/>
          <p:cNvSpPr/>
          <p:nvPr/>
        </p:nvSpPr>
        <p:spPr>
          <a:xfrm>
            <a:off x="3997235" y="3120709"/>
            <a:ext cx="2124889" cy="45817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社員マスタのマネージャ情報から</a:t>
            </a:r>
            <a:endParaRPr lang="en-US" altLang="ja-JP" sz="12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承認者判定</a:t>
            </a:r>
            <a:endParaRPr lang="ja-JP" altLang="en-US" sz="12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5" name="Rectangle 77"/>
          <p:cNvSpPr/>
          <p:nvPr/>
        </p:nvSpPr>
        <p:spPr>
          <a:xfrm>
            <a:off x="3968644" y="4348495"/>
            <a:ext cx="2825879" cy="48304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システムが拠点内の各業務マネージャを</a:t>
            </a:r>
            <a:endParaRPr lang="en-US" altLang="ja-JP" sz="12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検索し、承認者を判定</a:t>
            </a:r>
            <a:endParaRPr lang="ja-JP" altLang="en-US" sz="12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6" name="TextBox 96"/>
          <p:cNvSpPr txBox="1"/>
          <p:nvPr/>
        </p:nvSpPr>
        <p:spPr bwMode="auto">
          <a:xfrm>
            <a:off x="2633334" y="4870005"/>
            <a:ext cx="1019697" cy="149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中古車業務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7" name="TextBox 96"/>
          <p:cNvSpPr txBox="1"/>
          <p:nvPr/>
        </p:nvSpPr>
        <p:spPr bwMode="auto">
          <a:xfrm>
            <a:off x="1442107" y="5121690"/>
            <a:ext cx="997378" cy="1610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部品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TextBox 96"/>
          <p:cNvSpPr txBox="1"/>
          <p:nvPr/>
        </p:nvSpPr>
        <p:spPr bwMode="auto">
          <a:xfrm>
            <a:off x="2641058" y="5127627"/>
            <a:ext cx="1019697" cy="149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保険業務</a:t>
            </a:r>
            <a:endParaRPr 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9" name="Rechteck 13">
            <a:extLst>
              <a:ext uri="{FF2B5EF4-FFF2-40B4-BE49-F238E27FC236}">
                <a16:creationId xmlns:a16="http://schemas.microsoft.com/office/drawing/2014/main" id="{FB03C564-73F6-43DE-83D5-F23FDFB7F3F8}"/>
              </a:ext>
            </a:extLst>
          </p:cNvPr>
          <p:cNvSpPr/>
          <p:nvPr/>
        </p:nvSpPr>
        <p:spPr bwMode="gray">
          <a:xfrm>
            <a:off x="985118" y="549275"/>
            <a:ext cx="2783318" cy="562201"/>
          </a:xfrm>
          <a:prstGeom prst="rect">
            <a:avLst/>
          </a:prstGeom>
          <a:solidFill>
            <a:srgbClr val="00647F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28016" tIns="0" rIns="0" bIns="0" anchor="ctr"/>
          <a:lstStyle/>
          <a:p>
            <a:pPr marL="0" marR="0" lvl="0" indent="0" algn="l" defTabSz="801688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</a:t>
            </a:r>
            <a:r>
              <a:rPr lang="ja-JP" altLang="en-US" sz="20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のユーザー</a:t>
            </a:r>
            <a:r>
              <a:rPr lang="en-US" altLang="ja-JP" sz="20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20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と役割設定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1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2"/>
          <p:cNvSpPr txBox="1">
            <a:spLocks/>
          </p:cNvSpPr>
          <p:nvPr/>
        </p:nvSpPr>
        <p:spPr>
          <a:xfrm>
            <a:off x="630328" y="622944"/>
            <a:ext cx="10938894" cy="47100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394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3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47F">
                  <a:lumMod val="100000"/>
                </a:srgbClr>
              </a:solidFill>
              <a:effectLst/>
              <a:uLnTx/>
              <a:uFillTx/>
              <a:latin typeface="CorpoS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6" name="タイトル 4"/>
          <p:cNvSpPr txBox="1">
            <a:spLocks/>
          </p:cNvSpPr>
          <p:nvPr/>
        </p:nvSpPr>
        <p:spPr>
          <a:xfrm>
            <a:off x="3782287" y="549275"/>
            <a:ext cx="7662239" cy="561600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marR="0" lvl="0" indent="0" defTabSz="91394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2800" b="0" i="0" u="none" strike="noStrike" cap="none" spc="0" normalizeH="0" baseline="0">
                <a:ln>
                  <a:noFill/>
                </a:ln>
                <a:solidFill>
                  <a:srgbClr val="00647F">
                    <a:lumMod val="10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sym typeface="CorpoS" pitchFamily="2" charset="0"/>
              </a:rPr>
              <a:t>2.3</a:t>
            </a:r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　複数</a:t>
            </a:r>
            <a:r>
              <a:rPr lang="en-US" altLang="ja-JP" sz="2000" dirty="0">
                <a:solidFill>
                  <a:schemeClr val="tx1"/>
                </a:solidFill>
                <a:sym typeface="CorpoS" pitchFamily="2" charset="0"/>
              </a:rPr>
              <a:t>UID</a:t>
            </a:r>
            <a:r>
              <a:rPr lang="ja-JP" altLang="en-US" sz="2000" dirty="0">
                <a:solidFill>
                  <a:schemeClr val="tx1"/>
                </a:solidFill>
                <a:sym typeface="CorpoS" pitchFamily="2" charset="0"/>
              </a:rPr>
              <a:t>が必要な</a:t>
            </a:r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社員</a:t>
            </a:r>
            <a:endParaRPr lang="ja-JP" altLang="en-US" sz="2000" dirty="0">
              <a:solidFill>
                <a:schemeClr val="tx1"/>
              </a:solidFill>
              <a:sym typeface="CorpoS" pitchFamily="2" charset="0"/>
            </a:endParaRPr>
          </a:p>
        </p:txBody>
      </p:sp>
      <p:sp>
        <p:nvSpPr>
          <p:cNvPr id="7" name="Rechteck 12">
            <a:extLst>
              <a:ext uri="{FF2B5EF4-FFF2-40B4-BE49-F238E27FC236}">
                <a16:creationId xmlns:a16="http://schemas.microsoft.com/office/drawing/2014/main" id="{B247BD26-CC3F-4252-A978-DB140B45A001}"/>
              </a:ext>
            </a:extLst>
          </p:cNvPr>
          <p:cNvSpPr/>
          <p:nvPr/>
        </p:nvSpPr>
        <p:spPr bwMode="gray">
          <a:xfrm>
            <a:off x="628650" y="549275"/>
            <a:ext cx="357372" cy="562201"/>
          </a:xfrm>
          <a:prstGeom prst="rect">
            <a:avLst/>
          </a:prstGeom>
          <a:solidFill>
            <a:sysClr val="windowText" lastClr="000000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8" name="Rechteck 13">
            <a:extLst>
              <a:ext uri="{FF2B5EF4-FFF2-40B4-BE49-F238E27FC236}">
                <a16:creationId xmlns:a16="http://schemas.microsoft.com/office/drawing/2014/main" id="{FB03C564-73F6-43DE-83D5-F23FDFB7F3F8}"/>
              </a:ext>
            </a:extLst>
          </p:cNvPr>
          <p:cNvSpPr/>
          <p:nvPr/>
        </p:nvSpPr>
        <p:spPr bwMode="gray">
          <a:xfrm>
            <a:off x="985118" y="549275"/>
            <a:ext cx="2783318" cy="562201"/>
          </a:xfrm>
          <a:prstGeom prst="rect">
            <a:avLst/>
          </a:prstGeom>
          <a:solidFill>
            <a:srgbClr val="00647F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28016" tIns="0" rIns="0" bIns="0" anchor="ctr"/>
          <a:lstStyle/>
          <a:p>
            <a:pPr marL="0" marR="0" lvl="0" indent="0" defTabSz="801688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初期配備社員マスタ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629999" y="2584114"/>
            <a:ext cx="7828201" cy="3744538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noProof="1"/>
          </a:p>
        </p:txBody>
      </p:sp>
      <p:sp>
        <p:nvSpPr>
          <p:cNvPr id="11" name="Rectangle 77"/>
          <p:cNvSpPr/>
          <p:nvPr/>
        </p:nvSpPr>
        <p:spPr>
          <a:xfrm>
            <a:off x="792369" y="2444750"/>
            <a:ext cx="925595" cy="2892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詳細</a:t>
            </a:r>
            <a:endParaRPr lang="ja-JP" altLang="en-US" sz="16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Rectangle 46"/>
          <p:cNvSpPr/>
          <p:nvPr/>
        </p:nvSpPr>
        <p:spPr>
          <a:xfrm>
            <a:off x="8674359" y="1433958"/>
            <a:ext cx="3074296" cy="2071772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Hub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拠点の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支店部品マネージャー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が、</a:t>
            </a:r>
            <a:endParaRPr lang="en-US" sz="1100" noProof="1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Rectangle 48"/>
          <p:cNvSpPr/>
          <p:nvPr/>
        </p:nvSpPr>
        <p:spPr>
          <a:xfrm>
            <a:off x="8926618" y="1310518"/>
            <a:ext cx="937818" cy="1965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注意点</a:t>
            </a:r>
            <a:endParaRPr lang="en-US" sz="16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Rectangle 46"/>
          <p:cNvSpPr/>
          <p:nvPr/>
        </p:nvSpPr>
        <p:spPr>
          <a:xfrm>
            <a:off x="8674358" y="3799902"/>
            <a:ext cx="3074297" cy="2528750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■複数</a:t>
            </a:r>
            <a:r>
              <a:rPr lang="en-US" altLang="ja-JP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社員の</a:t>
            </a:r>
            <a:r>
              <a:rPr lang="en-US" altLang="ja-JP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Excel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資料登録方法は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頁を参照</a:t>
            </a:r>
            <a:endParaRPr lang="en-US" altLang="ja-JP" sz="12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endParaRPr lang="en-US" altLang="ja-JP" sz="12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■複数</a:t>
            </a:r>
            <a:r>
              <a:rPr lang="en-US" altLang="ja-JP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が必要な社員の例は</a:t>
            </a:r>
            <a:r>
              <a:rPr lang="en-US" altLang="ja-JP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ー</a:t>
            </a:r>
            <a:r>
              <a:rPr lang="en-US" altLang="ja-JP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頁を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参照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endParaRPr 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Rectangle 48"/>
          <p:cNvSpPr/>
          <p:nvPr/>
        </p:nvSpPr>
        <p:spPr>
          <a:xfrm>
            <a:off x="8968178" y="3693573"/>
            <a:ext cx="937818" cy="1965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</a:t>
            </a:r>
            <a:endParaRPr lang="en-US" sz="16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Rectangle 16"/>
          <p:cNvSpPr/>
          <p:nvPr/>
        </p:nvSpPr>
        <p:spPr>
          <a:xfrm>
            <a:off x="629999" y="1433960"/>
            <a:ext cx="7828201" cy="879750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の仕様上、複数の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のログイン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）が必要な場合がある。</a:t>
            </a:r>
            <a:endParaRPr lang="en-US" altLang="ja-JP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社員が複数の役割を保持するには新たな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を取得し、社員マスタに追加登録する必要がある。</a:t>
            </a:r>
            <a:endParaRPr lang="en-US" altLang="ja-JP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Rectangle 57"/>
          <p:cNvSpPr/>
          <p:nvPr/>
        </p:nvSpPr>
        <p:spPr>
          <a:xfrm>
            <a:off x="792370" y="1337293"/>
            <a:ext cx="729000" cy="16975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概要</a:t>
            </a:r>
            <a:endParaRPr lang="ja-JP" altLang="en-US" sz="16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 bwMode="auto">
          <a:xfrm>
            <a:off x="807336" y="2674566"/>
            <a:ext cx="7650864" cy="380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t" anchorCtr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sym typeface="CorpoS" pitchFamily="2" charset="0"/>
              </a:rPr>
              <a:t>複数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sym typeface="CorpoS" pitchFamily="2" charset="0"/>
              </a:rPr>
              <a:t>UID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sym typeface="CorpoS" pitchFamily="2" charset="0"/>
              </a:rPr>
              <a:t>が必要な社員とは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sym typeface="CorpoS" pitchFamily="2" charset="0"/>
            </a:endParaRPr>
          </a:p>
          <a:p>
            <a:pPr fontAlgn="base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4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に対して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4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所属拠点と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14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役割が設定が可能。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その為、下記に該当する社員は複数の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を取得の上、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を使用する必要がある。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① 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複数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・拠点の業務を担当している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社員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例：品川拠点 と大田拠点 で</a:t>
            </a:r>
            <a:r>
              <a:rPr lang="ja-JP" altLang="en-US" sz="1400" noProof="1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 整備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スタッフを兼務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  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※SC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本部に所属している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社員は南関東及び甲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信業務用の社員レコードを作成済み。</a:t>
            </a:r>
          </a:p>
          <a:p>
            <a:pPr fontAlgn="base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  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※Hub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Spork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の部品マネージャーは同マネージャーにて設定済み。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/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② 複数職位を担当している社員</a:t>
            </a:r>
            <a:b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例：営業部長 と 中古車マネージャー を兼務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 支店長 と 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支店営業マネージャー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を兼務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/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③複数職務を担当しているマネージャー以上のユーザー</a:t>
            </a:r>
            <a:b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例：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整備マネージャー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と支店 部品マネージャーを兼務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   　　　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次頁以降に①－③の例を記載　　　　　　　　　　　　　　　　　　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8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7701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63" name="think-cell スライド" r:id="rId5" imgW="473" imgH="473" progId="TCLayout.ActiveDocument.1">
                  <p:embed/>
                </p:oleObj>
              </mc:Choice>
              <mc:Fallback>
                <p:oleObj name="think-cell スライド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96"/>
          <p:cNvSpPr txBox="1"/>
          <p:nvPr/>
        </p:nvSpPr>
        <p:spPr bwMode="auto">
          <a:xfrm>
            <a:off x="1200616" y="4600311"/>
            <a:ext cx="1558378" cy="3134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大田拠点スタッフ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TextBox 96"/>
          <p:cNvSpPr txBox="1"/>
          <p:nvPr/>
        </p:nvSpPr>
        <p:spPr bwMode="auto">
          <a:xfrm>
            <a:off x="1185650" y="3592274"/>
            <a:ext cx="1558378" cy="3134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品川拠点スタッフ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タイトル 2"/>
          <p:cNvSpPr txBox="1">
            <a:spLocks/>
          </p:cNvSpPr>
          <p:nvPr/>
        </p:nvSpPr>
        <p:spPr>
          <a:xfrm>
            <a:off x="630328" y="622944"/>
            <a:ext cx="10938894" cy="47100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394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3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>
              <a:ln>
                <a:noFill/>
              </a:ln>
              <a:solidFill>
                <a:srgbClr val="00647F">
                  <a:lumMod val="100000"/>
                </a:srgbClr>
              </a:solidFill>
              <a:effectLst/>
              <a:uLnTx/>
              <a:uFillTx/>
              <a:latin typeface="CorpoS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6" name="タイトル 4"/>
          <p:cNvSpPr txBox="1">
            <a:spLocks/>
          </p:cNvSpPr>
          <p:nvPr/>
        </p:nvSpPr>
        <p:spPr>
          <a:xfrm>
            <a:off x="3782287" y="549275"/>
            <a:ext cx="7662239" cy="561600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marR="0" lvl="0" indent="0" defTabSz="91394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2800" b="0" i="0" u="none" strike="noStrike" cap="none" spc="0" normalizeH="0" baseline="0">
                <a:ln>
                  <a:noFill/>
                </a:ln>
                <a:solidFill>
                  <a:srgbClr val="00647F">
                    <a:lumMod val="10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sym typeface="CorpoS" pitchFamily="2" charset="0"/>
              </a:rPr>
              <a:t>2.3</a:t>
            </a:r>
            <a:r>
              <a:rPr lang="ja-JP" altLang="en-US" sz="2000" dirty="0">
                <a:solidFill>
                  <a:schemeClr val="tx1"/>
                </a:solidFill>
                <a:sym typeface="CorpoS" pitchFamily="2" charset="0"/>
              </a:rPr>
              <a:t>　複数</a:t>
            </a:r>
            <a:r>
              <a:rPr lang="en-US" altLang="ja-JP" sz="2000" dirty="0">
                <a:solidFill>
                  <a:schemeClr val="tx1"/>
                </a:solidFill>
                <a:sym typeface="CorpoS" pitchFamily="2" charset="0"/>
              </a:rPr>
              <a:t>UID</a:t>
            </a:r>
            <a:r>
              <a:rPr lang="ja-JP" altLang="en-US" sz="2000" dirty="0">
                <a:solidFill>
                  <a:schemeClr val="tx1"/>
                </a:solidFill>
                <a:sym typeface="CorpoS" pitchFamily="2" charset="0"/>
              </a:rPr>
              <a:t>が必要な</a:t>
            </a:r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社員の例　</a:t>
            </a:r>
            <a:r>
              <a:rPr lang="en-US" altLang="ja-JP" sz="2000" dirty="0" smtClean="0">
                <a:solidFill>
                  <a:schemeClr val="tx1"/>
                </a:solidFill>
                <a:sym typeface="CorpoS" pitchFamily="2" charset="0"/>
              </a:rPr>
              <a:t>- </a:t>
            </a:r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①　複数</a:t>
            </a:r>
            <a:r>
              <a:rPr lang="en-US" altLang="ja-JP" sz="2000" dirty="0" smtClean="0">
                <a:solidFill>
                  <a:schemeClr val="tx1"/>
                </a:solidFill>
                <a:sym typeface="CorpoS" pitchFamily="2" charset="0"/>
              </a:rPr>
              <a:t>SC</a:t>
            </a:r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・拠点を担当</a:t>
            </a:r>
            <a:endParaRPr lang="ja-JP" altLang="en-US" sz="2000" dirty="0">
              <a:solidFill>
                <a:schemeClr val="tx1"/>
              </a:solidFill>
              <a:sym typeface="CorpoS" pitchFamily="2" charset="0"/>
            </a:endParaRPr>
          </a:p>
        </p:txBody>
      </p:sp>
      <p:sp>
        <p:nvSpPr>
          <p:cNvPr id="7" name="Rechteck 12">
            <a:extLst>
              <a:ext uri="{FF2B5EF4-FFF2-40B4-BE49-F238E27FC236}">
                <a16:creationId xmlns:a16="http://schemas.microsoft.com/office/drawing/2014/main" id="{B247BD26-CC3F-4252-A978-DB140B45A001}"/>
              </a:ext>
            </a:extLst>
          </p:cNvPr>
          <p:cNvSpPr/>
          <p:nvPr/>
        </p:nvSpPr>
        <p:spPr bwMode="gray">
          <a:xfrm>
            <a:off x="628650" y="549275"/>
            <a:ext cx="357372" cy="562201"/>
          </a:xfrm>
          <a:prstGeom prst="rect">
            <a:avLst/>
          </a:prstGeom>
          <a:solidFill>
            <a:sysClr val="windowText" lastClr="000000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8" name="Rechteck 13">
            <a:extLst>
              <a:ext uri="{FF2B5EF4-FFF2-40B4-BE49-F238E27FC236}">
                <a16:creationId xmlns:a16="http://schemas.microsoft.com/office/drawing/2014/main" id="{FB03C564-73F6-43DE-83D5-F23FDFB7F3F8}"/>
              </a:ext>
            </a:extLst>
          </p:cNvPr>
          <p:cNvSpPr/>
          <p:nvPr/>
        </p:nvSpPr>
        <p:spPr bwMode="gray">
          <a:xfrm>
            <a:off x="985118" y="549275"/>
            <a:ext cx="2783318" cy="562201"/>
          </a:xfrm>
          <a:prstGeom prst="rect">
            <a:avLst/>
          </a:prstGeom>
          <a:solidFill>
            <a:srgbClr val="00647F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28016" tIns="0" rIns="0" bIns="0" anchor="ctr"/>
          <a:lstStyle/>
          <a:p>
            <a:pPr lvl="0" defTabSz="801688" eaLnBrk="0" hangingPunct="0">
              <a:lnSpc>
                <a:spcPct val="90000"/>
              </a:lnSpc>
              <a:defRPr/>
            </a:pPr>
            <a:r>
              <a:rPr lang="ja-JP" altLang="en-US" sz="20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初期配備社員マスタ</a:t>
            </a:r>
            <a:endParaRPr lang="en-US" altLang="ja-JP" sz="2000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Rectangle 16"/>
          <p:cNvSpPr/>
          <p:nvPr/>
        </p:nvSpPr>
        <p:spPr>
          <a:xfrm>
            <a:off x="629999" y="1433960"/>
            <a:ext cx="7828201" cy="879750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■複数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・拠点の業務を兼務している社員は複数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の保持が必要。</a:t>
            </a:r>
            <a:endParaRPr lang="en-US" altLang="ja-JP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Rectangle 10"/>
          <p:cNvSpPr/>
          <p:nvPr/>
        </p:nvSpPr>
        <p:spPr>
          <a:xfrm>
            <a:off x="629999" y="2584114"/>
            <a:ext cx="7828201" cy="3744538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noProof="1"/>
          </a:p>
        </p:txBody>
      </p:sp>
      <p:sp>
        <p:nvSpPr>
          <p:cNvPr id="70" name="Rectangle 77"/>
          <p:cNvSpPr/>
          <p:nvPr/>
        </p:nvSpPr>
        <p:spPr>
          <a:xfrm>
            <a:off x="792369" y="2444750"/>
            <a:ext cx="925595" cy="2892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詳細</a:t>
            </a:r>
            <a:endParaRPr lang="ja-JP" altLang="en-US" sz="16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Rectangle 57"/>
          <p:cNvSpPr/>
          <p:nvPr/>
        </p:nvSpPr>
        <p:spPr>
          <a:xfrm>
            <a:off x="792370" y="1337293"/>
            <a:ext cx="729000" cy="16975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概要</a:t>
            </a:r>
            <a:endParaRPr lang="ja-JP" altLang="en-US" sz="16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Rectangle 46"/>
          <p:cNvSpPr/>
          <p:nvPr/>
        </p:nvSpPr>
        <p:spPr>
          <a:xfrm>
            <a:off x="8674359" y="1433958"/>
            <a:ext cx="3074296" cy="4894694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 lvl="1">
              <a:buClr>
                <a:srgbClr val="000000"/>
              </a:buClr>
              <a:buSzPct val="100000"/>
            </a:pP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本部に所属している社員については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南関東業務用、甲信業務用の社員レコード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を作成済み。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 lvl="1">
              <a:buClr>
                <a:srgbClr val="000000"/>
              </a:buClr>
              <a:buSzPct val="100000"/>
            </a:pPr>
            <a:endParaRPr lang="en-US" altLang="ja-JP" sz="12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 lvl="1">
              <a:buClr>
                <a:srgbClr val="000000"/>
              </a:buClr>
              <a:buSzPct val="100000"/>
            </a:pP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Hub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en-US" altLang="ja-JP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Spork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の部品マネージャーについては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同マネージャーにて設定済み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</a:p>
        </p:txBody>
      </p:sp>
      <p:sp>
        <p:nvSpPr>
          <p:cNvPr id="73" name="Rectangle 48"/>
          <p:cNvSpPr/>
          <p:nvPr/>
        </p:nvSpPr>
        <p:spPr>
          <a:xfrm>
            <a:off x="8926618" y="1310518"/>
            <a:ext cx="937818" cy="1965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注意点</a:t>
            </a:r>
            <a:endParaRPr lang="en-US" sz="16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6" name="Group 112"/>
          <p:cNvGrpSpPr>
            <a:grpSpLocks noChangeAspect="1"/>
          </p:cNvGrpSpPr>
          <p:nvPr/>
        </p:nvGrpSpPr>
        <p:grpSpPr>
          <a:xfrm>
            <a:off x="2762282" y="3487677"/>
            <a:ext cx="635336" cy="635336"/>
            <a:chOff x="1563866" y="3369910"/>
            <a:chExt cx="994581" cy="994581"/>
          </a:xfrm>
        </p:grpSpPr>
        <p:grpSp>
          <p:nvGrpSpPr>
            <p:cNvPr id="77" name="Group 131"/>
            <p:cNvGrpSpPr>
              <a:grpSpLocks noChangeAspect="1"/>
            </p:cNvGrpSpPr>
            <p:nvPr/>
          </p:nvGrpSpPr>
          <p:grpSpPr bwMode="gray">
            <a:xfrm>
              <a:off x="1563866" y="3369910"/>
              <a:ext cx="994581" cy="994581"/>
              <a:chOff x="4814888" y="1222375"/>
              <a:chExt cx="828675" cy="828675"/>
            </a:xfrm>
          </p:grpSpPr>
          <p:sp>
            <p:nvSpPr>
              <p:cNvPr id="79" name="AutoShape 13"/>
              <p:cNvSpPr>
                <a:spLocks noChangeAspect="1" noChangeArrowheads="1" noTextEdit="1"/>
              </p:cNvSpPr>
              <p:nvPr/>
            </p:nvSpPr>
            <p:spPr bwMode="gray">
              <a:xfrm>
                <a:off x="4814888" y="1222375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15"/>
              <p:cNvSpPr>
                <a:spLocks/>
              </p:cNvSpPr>
              <p:nvPr/>
            </p:nvSpPr>
            <p:spPr bwMode="gray">
              <a:xfrm>
                <a:off x="4956176" y="1600200"/>
                <a:ext cx="250825" cy="339725"/>
              </a:xfrm>
              <a:custGeom>
                <a:avLst/>
                <a:gdLst>
                  <a:gd name="T0" fmla="*/ 183 w 439"/>
                  <a:gd name="T1" fmla="*/ 290 h 580"/>
                  <a:gd name="T2" fmla="*/ 214 w 439"/>
                  <a:gd name="T3" fmla="*/ 259 h 580"/>
                  <a:gd name="T4" fmla="*/ 439 w 439"/>
                  <a:gd name="T5" fmla="*/ 259 h 580"/>
                  <a:gd name="T6" fmla="*/ 295 w 439"/>
                  <a:gd name="T7" fmla="*/ 0 h 580"/>
                  <a:gd name="T8" fmla="*/ 189 w 439"/>
                  <a:gd name="T9" fmla="*/ 22 h 580"/>
                  <a:gd name="T10" fmla="*/ 132 w 439"/>
                  <a:gd name="T11" fmla="*/ 76 h 580"/>
                  <a:gd name="T12" fmla="*/ 6 w 439"/>
                  <a:gd name="T13" fmla="*/ 486 h 580"/>
                  <a:gd name="T14" fmla="*/ 19 w 439"/>
                  <a:gd name="T15" fmla="*/ 551 h 580"/>
                  <a:gd name="T16" fmla="*/ 78 w 439"/>
                  <a:gd name="T17" fmla="*/ 580 h 580"/>
                  <a:gd name="T18" fmla="*/ 184 w 439"/>
                  <a:gd name="T19" fmla="*/ 580 h 580"/>
                  <a:gd name="T20" fmla="*/ 183 w 439"/>
                  <a:gd name="T21" fmla="*/ 290 h 580"/>
                  <a:gd name="T22" fmla="*/ 183 w 439"/>
                  <a:gd name="T23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80">
                    <a:moveTo>
                      <a:pt x="183" y="290"/>
                    </a:moveTo>
                    <a:lnTo>
                      <a:pt x="214" y="259"/>
                    </a:lnTo>
                    <a:lnTo>
                      <a:pt x="439" y="259"/>
                    </a:lnTo>
                    <a:lnTo>
                      <a:pt x="295" y="0"/>
                    </a:lnTo>
                    <a:lnTo>
                      <a:pt x="189" y="22"/>
                    </a:lnTo>
                    <a:cubicBezTo>
                      <a:pt x="162" y="27"/>
                      <a:pt x="140" y="48"/>
                      <a:pt x="132" y="76"/>
                    </a:cubicBezTo>
                    <a:lnTo>
                      <a:pt x="6" y="486"/>
                    </a:lnTo>
                    <a:cubicBezTo>
                      <a:pt x="0" y="509"/>
                      <a:pt x="5" y="532"/>
                      <a:pt x="19" y="551"/>
                    </a:cubicBezTo>
                    <a:cubicBezTo>
                      <a:pt x="34" y="569"/>
                      <a:pt x="55" y="580"/>
                      <a:pt x="78" y="580"/>
                    </a:cubicBezTo>
                    <a:lnTo>
                      <a:pt x="184" y="580"/>
                    </a:lnTo>
                    <a:lnTo>
                      <a:pt x="183" y="290"/>
                    </a:lnTo>
                    <a:lnTo>
                      <a:pt x="183" y="29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16"/>
              <p:cNvSpPr>
                <a:spLocks/>
              </p:cNvSpPr>
              <p:nvPr/>
            </p:nvSpPr>
            <p:spPr bwMode="gray">
              <a:xfrm>
                <a:off x="5229226" y="1600200"/>
                <a:ext cx="252413" cy="339725"/>
              </a:xfrm>
              <a:custGeom>
                <a:avLst/>
                <a:gdLst>
                  <a:gd name="T0" fmla="*/ 433 w 439"/>
                  <a:gd name="T1" fmla="*/ 485 h 579"/>
                  <a:gd name="T2" fmla="*/ 307 w 439"/>
                  <a:gd name="T3" fmla="*/ 75 h 579"/>
                  <a:gd name="T4" fmla="*/ 249 w 439"/>
                  <a:gd name="T5" fmla="*/ 20 h 579"/>
                  <a:gd name="T6" fmla="*/ 143 w 439"/>
                  <a:gd name="T7" fmla="*/ 0 h 579"/>
                  <a:gd name="T8" fmla="*/ 0 w 439"/>
                  <a:gd name="T9" fmla="*/ 258 h 579"/>
                  <a:gd name="T10" fmla="*/ 242 w 439"/>
                  <a:gd name="T11" fmla="*/ 258 h 579"/>
                  <a:gd name="T12" fmla="*/ 273 w 439"/>
                  <a:gd name="T13" fmla="*/ 289 h 579"/>
                  <a:gd name="T14" fmla="*/ 273 w 439"/>
                  <a:gd name="T15" fmla="*/ 579 h 579"/>
                  <a:gd name="T16" fmla="*/ 361 w 439"/>
                  <a:gd name="T17" fmla="*/ 579 h 579"/>
                  <a:gd name="T18" fmla="*/ 420 w 439"/>
                  <a:gd name="T19" fmla="*/ 550 h 579"/>
                  <a:gd name="T20" fmla="*/ 433 w 439"/>
                  <a:gd name="T21" fmla="*/ 48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579">
                    <a:moveTo>
                      <a:pt x="433" y="485"/>
                    </a:moveTo>
                    <a:lnTo>
                      <a:pt x="307" y="75"/>
                    </a:lnTo>
                    <a:cubicBezTo>
                      <a:pt x="299" y="47"/>
                      <a:pt x="277" y="26"/>
                      <a:pt x="249" y="20"/>
                    </a:cubicBezTo>
                    <a:lnTo>
                      <a:pt x="143" y="0"/>
                    </a:lnTo>
                    <a:lnTo>
                      <a:pt x="0" y="258"/>
                    </a:lnTo>
                    <a:lnTo>
                      <a:pt x="242" y="258"/>
                    </a:lnTo>
                    <a:lnTo>
                      <a:pt x="273" y="289"/>
                    </a:lnTo>
                    <a:lnTo>
                      <a:pt x="273" y="579"/>
                    </a:lnTo>
                    <a:lnTo>
                      <a:pt x="361" y="579"/>
                    </a:lnTo>
                    <a:cubicBezTo>
                      <a:pt x="384" y="579"/>
                      <a:pt x="406" y="568"/>
                      <a:pt x="420" y="550"/>
                    </a:cubicBezTo>
                    <a:cubicBezTo>
                      <a:pt x="434" y="531"/>
                      <a:pt x="439" y="508"/>
                      <a:pt x="433" y="485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17"/>
              <p:cNvSpPr>
                <a:spLocks/>
              </p:cNvSpPr>
              <p:nvPr/>
            </p:nvSpPr>
            <p:spPr bwMode="gray">
              <a:xfrm>
                <a:off x="5091113" y="1787525"/>
                <a:ext cx="258763" cy="152400"/>
              </a:xfrm>
              <a:custGeom>
                <a:avLst/>
                <a:gdLst>
                  <a:gd name="T0" fmla="*/ 0 w 163"/>
                  <a:gd name="T1" fmla="*/ 96 h 96"/>
                  <a:gd name="T2" fmla="*/ 160 w 163"/>
                  <a:gd name="T3" fmla="*/ 96 h 96"/>
                  <a:gd name="T4" fmla="*/ 160 w 163"/>
                  <a:gd name="T5" fmla="*/ 96 h 96"/>
                  <a:gd name="T6" fmla="*/ 163 w 163"/>
                  <a:gd name="T7" fmla="*/ 96 h 96"/>
                  <a:gd name="T8" fmla="*/ 163 w 163"/>
                  <a:gd name="T9" fmla="*/ 0 h 96"/>
                  <a:gd name="T10" fmla="*/ 3 w 163"/>
                  <a:gd name="T11" fmla="*/ 0 h 96"/>
                  <a:gd name="T12" fmla="*/ 3 w 163"/>
                  <a:gd name="T13" fmla="*/ 96 h 96"/>
                  <a:gd name="T14" fmla="*/ 0 w 16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96">
                    <a:moveTo>
                      <a:pt x="0" y="96"/>
                    </a:moveTo>
                    <a:lnTo>
                      <a:pt x="160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3" y="0"/>
                    </a:lnTo>
                    <a:lnTo>
                      <a:pt x="3" y="0"/>
                    </a:lnTo>
                    <a:lnTo>
                      <a:pt x="3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Rectangle 18"/>
              <p:cNvSpPr>
                <a:spLocks noChangeArrowheads="1"/>
              </p:cNvSpPr>
              <p:nvPr/>
            </p:nvSpPr>
            <p:spPr bwMode="gray">
              <a:xfrm>
                <a:off x="5026026" y="1955800"/>
                <a:ext cx="385763" cy="31750"/>
              </a:xfrm>
              <a:prstGeom prst="rect">
                <a:avLst/>
              </a:prstGeom>
              <a:solidFill>
                <a:srgbClr val="4D4D4D"/>
              </a:solidFill>
              <a:ln w="0">
                <a:noFill/>
                <a:prstDash val="solid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9"/>
              <p:cNvSpPr>
                <a:spLocks noEditPoints="1"/>
              </p:cNvSpPr>
              <p:nvPr/>
            </p:nvSpPr>
            <p:spPr bwMode="gray">
              <a:xfrm>
                <a:off x="5073651" y="1284288"/>
                <a:ext cx="287338" cy="346075"/>
              </a:xfrm>
              <a:custGeom>
                <a:avLst/>
                <a:gdLst>
                  <a:gd name="T0" fmla="*/ 13 w 501"/>
                  <a:gd name="T1" fmla="*/ 358 h 591"/>
                  <a:gd name="T2" fmla="*/ 17 w 501"/>
                  <a:gd name="T3" fmla="*/ 368 h 591"/>
                  <a:gd name="T4" fmla="*/ 37 w 501"/>
                  <a:gd name="T5" fmla="*/ 402 h 591"/>
                  <a:gd name="T6" fmla="*/ 252 w 501"/>
                  <a:gd name="T7" fmla="*/ 590 h 591"/>
                  <a:gd name="T8" fmla="*/ 465 w 501"/>
                  <a:gd name="T9" fmla="*/ 401 h 591"/>
                  <a:gd name="T10" fmla="*/ 484 w 501"/>
                  <a:gd name="T11" fmla="*/ 366 h 591"/>
                  <a:gd name="T12" fmla="*/ 488 w 501"/>
                  <a:gd name="T13" fmla="*/ 356 h 591"/>
                  <a:gd name="T14" fmla="*/ 479 w 501"/>
                  <a:gd name="T15" fmla="*/ 288 h 591"/>
                  <a:gd name="T16" fmla="*/ 479 w 501"/>
                  <a:gd name="T17" fmla="*/ 286 h 591"/>
                  <a:gd name="T18" fmla="*/ 250 w 501"/>
                  <a:gd name="T19" fmla="*/ 1 h 591"/>
                  <a:gd name="T20" fmla="*/ 22 w 501"/>
                  <a:gd name="T21" fmla="*/ 287 h 591"/>
                  <a:gd name="T22" fmla="*/ 22 w 501"/>
                  <a:gd name="T23" fmla="*/ 290 h 591"/>
                  <a:gd name="T24" fmla="*/ 13 w 501"/>
                  <a:gd name="T25" fmla="*/ 358 h 591"/>
                  <a:gd name="T26" fmla="*/ 43 w 501"/>
                  <a:gd name="T27" fmla="*/ 313 h 591"/>
                  <a:gd name="T28" fmla="*/ 43 w 501"/>
                  <a:gd name="T29" fmla="*/ 313 h 591"/>
                  <a:gd name="T30" fmla="*/ 51 w 501"/>
                  <a:gd name="T31" fmla="*/ 306 h 591"/>
                  <a:gd name="T32" fmla="*/ 88 w 501"/>
                  <a:gd name="T33" fmla="*/ 312 h 591"/>
                  <a:gd name="T34" fmla="*/ 96 w 501"/>
                  <a:gd name="T35" fmla="*/ 307 h 591"/>
                  <a:gd name="T36" fmla="*/ 119 w 501"/>
                  <a:gd name="T37" fmla="*/ 254 h 591"/>
                  <a:gd name="T38" fmla="*/ 323 w 501"/>
                  <a:gd name="T39" fmla="*/ 282 h 591"/>
                  <a:gd name="T40" fmla="*/ 382 w 501"/>
                  <a:gd name="T41" fmla="*/ 275 h 591"/>
                  <a:gd name="T42" fmla="*/ 397 w 501"/>
                  <a:gd name="T43" fmla="*/ 311 h 591"/>
                  <a:gd name="T44" fmla="*/ 404 w 501"/>
                  <a:gd name="T45" fmla="*/ 316 h 591"/>
                  <a:gd name="T46" fmla="*/ 406 w 501"/>
                  <a:gd name="T47" fmla="*/ 315 h 591"/>
                  <a:gd name="T48" fmla="*/ 449 w 501"/>
                  <a:gd name="T49" fmla="*/ 303 h 591"/>
                  <a:gd name="T50" fmla="*/ 458 w 501"/>
                  <a:gd name="T51" fmla="*/ 312 h 591"/>
                  <a:gd name="T52" fmla="*/ 459 w 501"/>
                  <a:gd name="T53" fmla="*/ 312 h 591"/>
                  <a:gd name="T54" fmla="*/ 460 w 501"/>
                  <a:gd name="T55" fmla="*/ 343 h 591"/>
                  <a:gd name="T56" fmla="*/ 455 w 501"/>
                  <a:gd name="T57" fmla="*/ 355 h 591"/>
                  <a:gd name="T58" fmla="*/ 444 w 501"/>
                  <a:gd name="T59" fmla="*/ 378 h 591"/>
                  <a:gd name="T60" fmla="*/ 437 w 501"/>
                  <a:gd name="T61" fmla="*/ 387 h 591"/>
                  <a:gd name="T62" fmla="*/ 252 w 501"/>
                  <a:gd name="T63" fmla="*/ 559 h 591"/>
                  <a:gd name="T64" fmla="*/ 65 w 501"/>
                  <a:gd name="T65" fmla="*/ 388 h 591"/>
                  <a:gd name="T66" fmla="*/ 58 w 501"/>
                  <a:gd name="T67" fmla="*/ 379 h 591"/>
                  <a:gd name="T68" fmla="*/ 46 w 501"/>
                  <a:gd name="T69" fmla="*/ 356 h 591"/>
                  <a:gd name="T70" fmla="*/ 41 w 501"/>
                  <a:gd name="T71" fmla="*/ 344 h 591"/>
                  <a:gd name="T72" fmla="*/ 43 w 501"/>
                  <a:gd name="T73" fmla="*/ 3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1" h="591">
                    <a:moveTo>
                      <a:pt x="13" y="358"/>
                    </a:moveTo>
                    <a:cubicBezTo>
                      <a:pt x="14" y="360"/>
                      <a:pt x="16" y="364"/>
                      <a:pt x="17" y="368"/>
                    </a:cubicBezTo>
                    <a:cubicBezTo>
                      <a:pt x="24" y="384"/>
                      <a:pt x="29" y="395"/>
                      <a:pt x="37" y="402"/>
                    </a:cubicBezTo>
                    <a:cubicBezTo>
                      <a:pt x="71" y="513"/>
                      <a:pt x="159" y="591"/>
                      <a:pt x="252" y="590"/>
                    </a:cubicBezTo>
                    <a:cubicBezTo>
                      <a:pt x="346" y="590"/>
                      <a:pt x="433" y="512"/>
                      <a:pt x="465" y="401"/>
                    </a:cubicBezTo>
                    <a:cubicBezTo>
                      <a:pt x="473" y="394"/>
                      <a:pt x="478" y="382"/>
                      <a:pt x="484" y="366"/>
                    </a:cubicBezTo>
                    <a:cubicBezTo>
                      <a:pt x="486" y="362"/>
                      <a:pt x="487" y="359"/>
                      <a:pt x="488" y="356"/>
                    </a:cubicBezTo>
                    <a:cubicBezTo>
                      <a:pt x="501" y="330"/>
                      <a:pt x="497" y="302"/>
                      <a:pt x="479" y="288"/>
                    </a:cubicBezTo>
                    <a:lnTo>
                      <a:pt x="479" y="286"/>
                    </a:lnTo>
                    <a:cubicBezTo>
                      <a:pt x="479" y="147"/>
                      <a:pt x="460" y="0"/>
                      <a:pt x="250" y="1"/>
                    </a:cubicBezTo>
                    <a:cubicBezTo>
                      <a:pt x="39" y="1"/>
                      <a:pt x="21" y="143"/>
                      <a:pt x="22" y="287"/>
                    </a:cubicBezTo>
                    <a:cubicBezTo>
                      <a:pt x="22" y="288"/>
                      <a:pt x="22" y="289"/>
                      <a:pt x="22" y="290"/>
                    </a:cubicBezTo>
                    <a:cubicBezTo>
                      <a:pt x="4" y="304"/>
                      <a:pt x="0" y="332"/>
                      <a:pt x="13" y="358"/>
                    </a:cubicBezTo>
                    <a:close/>
                    <a:moveTo>
                      <a:pt x="43" y="313"/>
                    </a:moveTo>
                    <a:lnTo>
                      <a:pt x="43" y="313"/>
                    </a:lnTo>
                    <a:cubicBezTo>
                      <a:pt x="47" y="312"/>
                      <a:pt x="49" y="309"/>
                      <a:pt x="51" y="306"/>
                    </a:cubicBezTo>
                    <a:lnTo>
                      <a:pt x="88" y="312"/>
                    </a:lnTo>
                    <a:cubicBezTo>
                      <a:pt x="91" y="312"/>
                      <a:pt x="95" y="311"/>
                      <a:pt x="96" y="307"/>
                    </a:cubicBezTo>
                    <a:lnTo>
                      <a:pt x="119" y="254"/>
                    </a:lnTo>
                    <a:cubicBezTo>
                      <a:pt x="146" y="260"/>
                      <a:pt x="245" y="283"/>
                      <a:pt x="323" y="282"/>
                    </a:cubicBezTo>
                    <a:cubicBezTo>
                      <a:pt x="347" y="282"/>
                      <a:pt x="367" y="280"/>
                      <a:pt x="382" y="275"/>
                    </a:cubicBezTo>
                    <a:lnTo>
                      <a:pt x="397" y="311"/>
                    </a:lnTo>
                    <a:cubicBezTo>
                      <a:pt x="398" y="314"/>
                      <a:pt x="401" y="316"/>
                      <a:pt x="404" y="316"/>
                    </a:cubicBezTo>
                    <a:cubicBezTo>
                      <a:pt x="405" y="316"/>
                      <a:pt x="406" y="315"/>
                      <a:pt x="406" y="315"/>
                    </a:cubicBezTo>
                    <a:lnTo>
                      <a:pt x="449" y="303"/>
                    </a:lnTo>
                    <a:cubicBezTo>
                      <a:pt x="451" y="307"/>
                      <a:pt x="454" y="310"/>
                      <a:pt x="458" y="312"/>
                    </a:cubicBezTo>
                    <a:lnTo>
                      <a:pt x="459" y="312"/>
                    </a:lnTo>
                    <a:cubicBezTo>
                      <a:pt x="465" y="315"/>
                      <a:pt x="467" y="329"/>
                      <a:pt x="460" y="343"/>
                    </a:cubicBezTo>
                    <a:cubicBezTo>
                      <a:pt x="459" y="346"/>
                      <a:pt x="457" y="350"/>
                      <a:pt x="455" y="355"/>
                    </a:cubicBezTo>
                    <a:cubicBezTo>
                      <a:pt x="453" y="361"/>
                      <a:pt x="447" y="374"/>
                      <a:pt x="444" y="378"/>
                    </a:cubicBezTo>
                    <a:cubicBezTo>
                      <a:pt x="440" y="380"/>
                      <a:pt x="438" y="383"/>
                      <a:pt x="437" y="387"/>
                    </a:cubicBezTo>
                    <a:cubicBezTo>
                      <a:pt x="409" y="488"/>
                      <a:pt x="333" y="559"/>
                      <a:pt x="252" y="559"/>
                    </a:cubicBezTo>
                    <a:cubicBezTo>
                      <a:pt x="171" y="559"/>
                      <a:pt x="94" y="489"/>
                      <a:pt x="65" y="388"/>
                    </a:cubicBezTo>
                    <a:cubicBezTo>
                      <a:pt x="64" y="384"/>
                      <a:pt x="61" y="381"/>
                      <a:pt x="58" y="379"/>
                    </a:cubicBezTo>
                    <a:cubicBezTo>
                      <a:pt x="54" y="376"/>
                      <a:pt x="49" y="362"/>
                      <a:pt x="46" y="356"/>
                    </a:cubicBezTo>
                    <a:cubicBezTo>
                      <a:pt x="44" y="351"/>
                      <a:pt x="43" y="347"/>
                      <a:pt x="41" y="344"/>
                    </a:cubicBezTo>
                    <a:cubicBezTo>
                      <a:pt x="34" y="330"/>
                      <a:pt x="36" y="316"/>
                      <a:pt x="43" y="313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8" name="Picture 3" descr="C:\Users\rajarrv\AppData\Local\Microsoft\Windows\Temporary Internet Files\Content.Outlook\3CY2KM7L\B-No Background FORCE LOGO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134" y="4095401"/>
              <a:ext cx="276515" cy="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5" name="直線コネクタ 84"/>
          <p:cNvCxnSpPr/>
          <p:nvPr/>
        </p:nvCxnSpPr>
        <p:spPr bwMode="auto">
          <a:xfrm flipV="1">
            <a:off x="1230610" y="4294456"/>
            <a:ext cx="5905727" cy="13855"/>
          </a:xfrm>
          <a:prstGeom prst="line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直線矢印コネクタ 89"/>
          <p:cNvCxnSpPr>
            <a:stCxn id="79" idx="3"/>
          </p:cNvCxnSpPr>
          <p:nvPr/>
        </p:nvCxnSpPr>
        <p:spPr>
          <a:xfrm>
            <a:off x="3397618" y="3805345"/>
            <a:ext cx="1553220" cy="1092271"/>
          </a:xfrm>
          <a:prstGeom prst="straightConnector1">
            <a:avLst/>
          </a:prstGeom>
          <a:noFill/>
          <a:ln w="9525" cap="rnd" cmpd="sng" algn="ctr">
            <a:solidFill>
              <a:sysClr val="windowText" lastClr="000000">
                <a:lumMod val="60000"/>
                <a:lumOff val="40000"/>
              </a:sysClr>
            </a:solidFill>
            <a:prstDash val="solid"/>
            <a:round/>
            <a:tailEnd type="triangle"/>
          </a:ln>
          <a:effectLst/>
        </p:spPr>
      </p:cxnSp>
      <p:cxnSp>
        <p:nvCxnSpPr>
          <p:cNvPr id="91" name="直線矢印コネクタ 90"/>
          <p:cNvCxnSpPr>
            <a:stCxn id="79" idx="3"/>
          </p:cNvCxnSpPr>
          <p:nvPr/>
        </p:nvCxnSpPr>
        <p:spPr>
          <a:xfrm flipV="1">
            <a:off x="3397618" y="3799108"/>
            <a:ext cx="1539365" cy="6237"/>
          </a:xfrm>
          <a:prstGeom prst="straightConnector1">
            <a:avLst/>
          </a:prstGeom>
          <a:noFill/>
          <a:ln w="9525" cap="rnd" cmpd="sng" algn="ctr">
            <a:solidFill>
              <a:sysClr val="windowText" lastClr="000000">
                <a:lumMod val="60000"/>
                <a:lumOff val="40000"/>
              </a:sysClr>
            </a:solidFill>
            <a:prstDash val="solid"/>
            <a:round/>
            <a:tailEnd type="triangle"/>
          </a:ln>
          <a:effectLst/>
        </p:spPr>
      </p:cxnSp>
      <p:sp>
        <p:nvSpPr>
          <p:cNvPr id="92" name="正方形/長方形 91"/>
          <p:cNvSpPr/>
          <p:nvPr/>
        </p:nvSpPr>
        <p:spPr>
          <a:xfrm>
            <a:off x="3515679" y="3430044"/>
            <a:ext cx="1135247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UID:UID01S</a:t>
            </a:r>
            <a:endParaRPr lang="ja-JP" alt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3562339" y="4981577"/>
            <a:ext cx="1091966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UID:UID01O</a:t>
            </a:r>
            <a:endParaRPr lang="ja-JP" alt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3342440" y="3207254"/>
            <a:ext cx="1388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 LOG IN UID</a:t>
            </a:r>
            <a:endParaRPr kumimoji="0" lang="ja-JP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3342440" y="4745595"/>
            <a:ext cx="1388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 LOG IN UID</a:t>
            </a:r>
            <a:endParaRPr kumimoji="0" lang="ja-JP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タイトル 4"/>
          <p:cNvSpPr txBox="1">
            <a:spLocks/>
          </p:cNvSpPr>
          <p:nvPr/>
        </p:nvSpPr>
        <p:spPr>
          <a:xfrm>
            <a:off x="1058858" y="5688973"/>
            <a:ext cx="7244481" cy="27699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394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3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n-ea"/>
                <a:cs typeface="+mn-cs"/>
                <a:sym typeface="CorpoS" pitchFamily="2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6">
                  <a:lumMod val="75000"/>
                  <a:lumOff val="25000"/>
                </a:srgbClr>
              </a:buClr>
              <a:buSzTx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ログイン時に品川拠点用の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kumimoji="1" lang="ja-JP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または大田拠点用の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を使い分ける必要がある。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Rectangle 77"/>
          <p:cNvSpPr/>
          <p:nvPr/>
        </p:nvSpPr>
        <p:spPr>
          <a:xfrm>
            <a:off x="757553" y="2666377"/>
            <a:ext cx="7271750" cy="3937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拠点で（品川・大田）で</a:t>
            </a:r>
            <a:r>
              <a:rPr lang="ja-JP" altLang="en-US" sz="1400" noProof="1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「支店 整備スタッフ」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の役割を兼務している場合、</a:t>
            </a:r>
            <a:r>
              <a:rPr lang="en-US" altLang="ja-JP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2UID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が必要。</a:t>
            </a:r>
            <a:endParaRPr lang="en-US" altLang="ja-JP" sz="1400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936983" y="3448880"/>
            <a:ext cx="1451428" cy="700456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solidFill>
              <a:srgbClr val="00677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216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766" eaLnBrk="1" fontAlgn="auto" latinLnBrk="0" hangingPunct="1">
              <a:lnSpc>
                <a:spcPts val="14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12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品川整備スタッフ</a:t>
            </a:r>
            <a:endParaRPr kumimoji="1" lang="en-US" altLang="ja-JP" sz="12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766" eaLnBrk="1" fontAlgn="auto" latinLnBrk="0" hangingPunct="1">
              <a:lnSpc>
                <a:spcPts val="14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</a:t>
            </a:r>
            <a:r>
              <a:rPr kumimoji="1" lang="ja-JP" altLang="en-US" sz="12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ﾒﾆｭｰ</a:t>
            </a:r>
            <a:endParaRPr kumimoji="1" lang="ja-JP" altLang="en-US" sz="12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950838" y="4547388"/>
            <a:ext cx="1451428" cy="700456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solidFill>
              <a:srgbClr val="00677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216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766">
              <a:lnSpc>
                <a:spcPts val="1400"/>
              </a:lnSpc>
            </a:pPr>
            <a:r>
              <a:rPr kumimoji="1" lang="ja-JP" altLang="en-US" sz="12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大田整備スタッフ</a:t>
            </a:r>
            <a:endParaRPr kumimoji="1" lang="en-US" altLang="ja-JP" sz="1200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766">
              <a:lnSpc>
                <a:spcPts val="1400"/>
              </a:lnSpc>
            </a:pPr>
            <a:r>
              <a:rPr kumimoji="1" lang="ja-JP" altLang="en-US" sz="12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業務ﾒﾆｭｰ</a:t>
            </a:r>
            <a:endParaRPr kumimoji="1" lang="ja-JP" altLang="en-US" sz="12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1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7728" y="3465949"/>
            <a:ext cx="879081" cy="2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5433" y="4560489"/>
            <a:ext cx="879081" cy="2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2"/>
          <p:cNvSpPr txBox="1">
            <a:spLocks/>
          </p:cNvSpPr>
          <p:nvPr/>
        </p:nvSpPr>
        <p:spPr>
          <a:xfrm>
            <a:off x="630328" y="622944"/>
            <a:ext cx="10938894" cy="47100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394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3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>
              <a:ln>
                <a:noFill/>
              </a:ln>
              <a:solidFill>
                <a:srgbClr val="00647F">
                  <a:lumMod val="100000"/>
                </a:srgbClr>
              </a:solidFill>
              <a:effectLst/>
              <a:uLnTx/>
              <a:uFillTx/>
              <a:latin typeface="CorpoS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6" name="タイトル 4"/>
          <p:cNvSpPr txBox="1">
            <a:spLocks/>
          </p:cNvSpPr>
          <p:nvPr/>
        </p:nvSpPr>
        <p:spPr>
          <a:xfrm>
            <a:off x="3778268" y="549275"/>
            <a:ext cx="7662239" cy="561600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marR="0" lvl="0" indent="0" defTabSz="91394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2800" b="0" i="0" u="none" strike="noStrike" cap="none" spc="0" normalizeH="0" baseline="0">
                <a:ln>
                  <a:noFill/>
                </a:ln>
                <a:solidFill>
                  <a:srgbClr val="00647F">
                    <a:lumMod val="10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sym typeface="CorpoS" pitchFamily="2" charset="0"/>
              </a:rPr>
              <a:t>2.3</a:t>
            </a:r>
            <a:r>
              <a:rPr lang="ja-JP" altLang="en-US" sz="2000" dirty="0">
                <a:solidFill>
                  <a:schemeClr val="tx1"/>
                </a:solidFill>
                <a:sym typeface="CorpoS" pitchFamily="2" charset="0"/>
              </a:rPr>
              <a:t>　複数</a:t>
            </a:r>
            <a:r>
              <a:rPr lang="en-US" altLang="ja-JP" sz="2000" dirty="0">
                <a:solidFill>
                  <a:schemeClr val="tx1"/>
                </a:solidFill>
                <a:sym typeface="CorpoS" pitchFamily="2" charset="0"/>
              </a:rPr>
              <a:t>UID</a:t>
            </a:r>
            <a:r>
              <a:rPr lang="ja-JP" altLang="en-US" sz="2000" dirty="0">
                <a:solidFill>
                  <a:schemeClr val="tx1"/>
                </a:solidFill>
                <a:sym typeface="CorpoS" pitchFamily="2" charset="0"/>
              </a:rPr>
              <a:t>が必要な社員の例　</a:t>
            </a:r>
            <a:r>
              <a:rPr lang="en-US" altLang="ja-JP" sz="2000" dirty="0">
                <a:solidFill>
                  <a:schemeClr val="tx1"/>
                </a:solidFill>
                <a:sym typeface="CorpoS" pitchFamily="2" charset="0"/>
              </a:rPr>
              <a:t>- </a:t>
            </a:r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②</a:t>
            </a:r>
            <a:r>
              <a:rPr lang="ja-JP" altLang="en-US" sz="2000" dirty="0">
                <a:solidFill>
                  <a:schemeClr val="tx1"/>
                </a:solidFill>
                <a:sym typeface="CorpoS" pitchFamily="2" charset="0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複数職位を</a:t>
            </a:r>
            <a:r>
              <a:rPr lang="ja-JP" altLang="en-US" sz="2000" dirty="0">
                <a:solidFill>
                  <a:schemeClr val="tx1"/>
                </a:solidFill>
                <a:sym typeface="CorpoS" pitchFamily="2" charset="0"/>
              </a:rPr>
              <a:t>担当</a:t>
            </a:r>
          </a:p>
        </p:txBody>
      </p:sp>
      <p:sp>
        <p:nvSpPr>
          <p:cNvPr id="7" name="Rechteck 12">
            <a:extLst>
              <a:ext uri="{FF2B5EF4-FFF2-40B4-BE49-F238E27FC236}">
                <a16:creationId xmlns:a16="http://schemas.microsoft.com/office/drawing/2014/main" id="{B247BD26-CC3F-4252-A978-DB140B45A001}"/>
              </a:ext>
            </a:extLst>
          </p:cNvPr>
          <p:cNvSpPr/>
          <p:nvPr/>
        </p:nvSpPr>
        <p:spPr bwMode="gray">
          <a:xfrm>
            <a:off x="628650" y="549275"/>
            <a:ext cx="357372" cy="562201"/>
          </a:xfrm>
          <a:prstGeom prst="rect">
            <a:avLst/>
          </a:prstGeom>
          <a:solidFill>
            <a:sysClr val="windowText" lastClr="000000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kern="0" dirty="0">
                <a:solidFill>
                  <a:srgbClr val="FFFFFF"/>
                </a:solidFill>
              </a:rPr>
              <a:t>2</a:t>
            </a:r>
            <a:endParaRPr kumimoji="0" lang="en-US" altLang="ja-JP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Rechteck 13">
            <a:extLst>
              <a:ext uri="{FF2B5EF4-FFF2-40B4-BE49-F238E27FC236}">
                <a16:creationId xmlns:a16="http://schemas.microsoft.com/office/drawing/2014/main" id="{FB03C564-73F6-43DE-83D5-F23FDFB7F3F8}"/>
              </a:ext>
            </a:extLst>
          </p:cNvPr>
          <p:cNvSpPr/>
          <p:nvPr/>
        </p:nvSpPr>
        <p:spPr bwMode="gray">
          <a:xfrm>
            <a:off x="985118" y="549275"/>
            <a:ext cx="2783318" cy="562201"/>
          </a:xfrm>
          <a:prstGeom prst="rect">
            <a:avLst/>
          </a:prstGeom>
          <a:solidFill>
            <a:srgbClr val="00647F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28016" tIns="0" rIns="0" bIns="0" anchor="ctr"/>
          <a:lstStyle/>
          <a:p>
            <a:pPr lvl="0" defTabSz="801688" eaLnBrk="0" hangingPunct="0">
              <a:lnSpc>
                <a:spcPct val="90000"/>
              </a:lnSpc>
              <a:defRPr/>
            </a:pPr>
            <a:r>
              <a:rPr lang="ja-JP" altLang="en-US" sz="20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初期配備社員マスタ</a:t>
            </a:r>
            <a:endParaRPr lang="en-US" altLang="ja-JP" sz="2000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Rectangle 16"/>
          <p:cNvSpPr/>
          <p:nvPr/>
        </p:nvSpPr>
        <p:spPr>
          <a:xfrm>
            <a:off x="629999" y="1433960"/>
            <a:ext cx="7828201" cy="879750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■複数の職位を持つ社員は複数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の保持が必要。</a:t>
            </a:r>
            <a:endParaRPr lang="en-US" altLang="ja-JP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（</a:t>
            </a: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例：支店長 が 支店営業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マネージャーを</a:t>
            </a:r>
            <a:r>
              <a:rPr lang="ja-JP" altLang="en-US" sz="14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兼務）</a:t>
            </a:r>
            <a:endParaRPr 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Rectangle 10"/>
          <p:cNvSpPr/>
          <p:nvPr/>
        </p:nvSpPr>
        <p:spPr>
          <a:xfrm>
            <a:off x="629999" y="2584114"/>
            <a:ext cx="7828201" cy="3744538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noProof="1"/>
          </a:p>
        </p:txBody>
      </p:sp>
      <p:sp>
        <p:nvSpPr>
          <p:cNvPr id="70" name="Rectangle 77"/>
          <p:cNvSpPr/>
          <p:nvPr/>
        </p:nvSpPr>
        <p:spPr>
          <a:xfrm>
            <a:off x="792369" y="2444750"/>
            <a:ext cx="925595" cy="2892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詳細</a:t>
            </a:r>
            <a:endParaRPr lang="ja-JP" altLang="en-US" sz="16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Rectangle 57"/>
          <p:cNvSpPr/>
          <p:nvPr/>
        </p:nvSpPr>
        <p:spPr>
          <a:xfrm>
            <a:off x="792370" y="1337293"/>
            <a:ext cx="729000" cy="16975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概要</a:t>
            </a:r>
            <a:endParaRPr lang="ja-JP" altLang="en-US" sz="16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Rectangle 46"/>
          <p:cNvSpPr/>
          <p:nvPr/>
        </p:nvSpPr>
        <p:spPr>
          <a:xfrm>
            <a:off x="8674359" y="1433958"/>
            <a:ext cx="3074296" cy="2071772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Rectangle 48"/>
          <p:cNvSpPr/>
          <p:nvPr/>
        </p:nvSpPr>
        <p:spPr>
          <a:xfrm>
            <a:off x="8926618" y="1310518"/>
            <a:ext cx="937818" cy="1965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注意点</a:t>
            </a:r>
            <a:endParaRPr lang="en-US" sz="16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" name="Rectangle 46"/>
          <p:cNvSpPr/>
          <p:nvPr/>
        </p:nvSpPr>
        <p:spPr>
          <a:xfrm>
            <a:off x="8674358" y="3799902"/>
            <a:ext cx="3074297" cy="2528750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2550" lvl="1">
              <a:buClr>
                <a:srgbClr val="000000"/>
              </a:buClr>
              <a:buSzPct val="100000"/>
            </a:pPr>
            <a:endParaRPr lang="en-US" altLang="ja-JP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複数職位の</a:t>
            </a:r>
            <a:r>
              <a:rPr lang="en-US" altLang="ja-JP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を持つユーザー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下位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職位の</a:t>
            </a:r>
            <a:r>
              <a:rPr lang="en-US" altLang="ja-JP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の「代替承認者」と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「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上位職位の</a:t>
            </a:r>
            <a:r>
              <a:rPr lang="en-US" altLang="ja-JP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」を設定することで、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上位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職位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で両方の承認業務が行える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よう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2550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に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なる。</a:t>
            </a:r>
          </a:p>
        </p:txBody>
      </p:sp>
      <p:sp>
        <p:nvSpPr>
          <p:cNvPr id="75" name="Rectangle 48"/>
          <p:cNvSpPr/>
          <p:nvPr/>
        </p:nvSpPr>
        <p:spPr>
          <a:xfrm>
            <a:off x="8968178" y="3693573"/>
            <a:ext cx="937818" cy="1965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</a:t>
            </a:r>
            <a:endParaRPr lang="en-US" sz="16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6" name="Group 112"/>
          <p:cNvGrpSpPr>
            <a:grpSpLocks noChangeAspect="1"/>
          </p:cNvGrpSpPr>
          <p:nvPr/>
        </p:nvGrpSpPr>
        <p:grpSpPr>
          <a:xfrm>
            <a:off x="2762282" y="3487677"/>
            <a:ext cx="635336" cy="635336"/>
            <a:chOff x="1563866" y="3369910"/>
            <a:chExt cx="994581" cy="994581"/>
          </a:xfrm>
        </p:grpSpPr>
        <p:grpSp>
          <p:nvGrpSpPr>
            <p:cNvPr id="77" name="Group 131"/>
            <p:cNvGrpSpPr>
              <a:grpSpLocks noChangeAspect="1"/>
            </p:cNvGrpSpPr>
            <p:nvPr/>
          </p:nvGrpSpPr>
          <p:grpSpPr bwMode="gray">
            <a:xfrm>
              <a:off x="1563866" y="3369910"/>
              <a:ext cx="994581" cy="994581"/>
              <a:chOff x="4814888" y="1222375"/>
              <a:chExt cx="828675" cy="828675"/>
            </a:xfrm>
          </p:grpSpPr>
          <p:sp>
            <p:nvSpPr>
              <p:cNvPr id="79" name="AutoShape 13"/>
              <p:cNvSpPr>
                <a:spLocks noChangeAspect="1" noChangeArrowheads="1" noTextEdit="1"/>
              </p:cNvSpPr>
              <p:nvPr/>
            </p:nvSpPr>
            <p:spPr bwMode="gray">
              <a:xfrm>
                <a:off x="4814888" y="1222375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15"/>
              <p:cNvSpPr>
                <a:spLocks/>
              </p:cNvSpPr>
              <p:nvPr/>
            </p:nvSpPr>
            <p:spPr bwMode="gray">
              <a:xfrm>
                <a:off x="4956176" y="1600200"/>
                <a:ext cx="250825" cy="339725"/>
              </a:xfrm>
              <a:custGeom>
                <a:avLst/>
                <a:gdLst>
                  <a:gd name="T0" fmla="*/ 183 w 439"/>
                  <a:gd name="T1" fmla="*/ 290 h 580"/>
                  <a:gd name="T2" fmla="*/ 214 w 439"/>
                  <a:gd name="T3" fmla="*/ 259 h 580"/>
                  <a:gd name="T4" fmla="*/ 439 w 439"/>
                  <a:gd name="T5" fmla="*/ 259 h 580"/>
                  <a:gd name="T6" fmla="*/ 295 w 439"/>
                  <a:gd name="T7" fmla="*/ 0 h 580"/>
                  <a:gd name="T8" fmla="*/ 189 w 439"/>
                  <a:gd name="T9" fmla="*/ 22 h 580"/>
                  <a:gd name="T10" fmla="*/ 132 w 439"/>
                  <a:gd name="T11" fmla="*/ 76 h 580"/>
                  <a:gd name="T12" fmla="*/ 6 w 439"/>
                  <a:gd name="T13" fmla="*/ 486 h 580"/>
                  <a:gd name="T14" fmla="*/ 19 w 439"/>
                  <a:gd name="T15" fmla="*/ 551 h 580"/>
                  <a:gd name="T16" fmla="*/ 78 w 439"/>
                  <a:gd name="T17" fmla="*/ 580 h 580"/>
                  <a:gd name="T18" fmla="*/ 184 w 439"/>
                  <a:gd name="T19" fmla="*/ 580 h 580"/>
                  <a:gd name="T20" fmla="*/ 183 w 439"/>
                  <a:gd name="T21" fmla="*/ 290 h 580"/>
                  <a:gd name="T22" fmla="*/ 183 w 439"/>
                  <a:gd name="T23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80">
                    <a:moveTo>
                      <a:pt x="183" y="290"/>
                    </a:moveTo>
                    <a:lnTo>
                      <a:pt x="214" y="259"/>
                    </a:lnTo>
                    <a:lnTo>
                      <a:pt x="439" y="259"/>
                    </a:lnTo>
                    <a:lnTo>
                      <a:pt x="295" y="0"/>
                    </a:lnTo>
                    <a:lnTo>
                      <a:pt x="189" y="22"/>
                    </a:lnTo>
                    <a:cubicBezTo>
                      <a:pt x="162" y="27"/>
                      <a:pt x="140" y="48"/>
                      <a:pt x="132" y="76"/>
                    </a:cubicBezTo>
                    <a:lnTo>
                      <a:pt x="6" y="486"/>
                    </a:lnTo>
                    <a:cubicBezTo>
                      <a:pt x="0" y="509"/>
                      <a:pt x="5" y="532"/>
                      <a:pt x="19" y="551"/>
                    </a:cubicBezTo>
                    <a:cubicBezTo>
                      <a:pt x="34" y="569"/>
                      <a:pt x="55" y="580"/>
                      <a:pt x="78" y="580"/>
                    </a:cubicBezTo>
                    <a:lnTo>
                      <a:pt x="184" y="580"/>
                    </a:lnTo>
                    <a:lnTo>
                      <a:pt x="183" y="290"/>
                    </a:lnTo>
                    <a:lnTo>
                      <a:pt x="183" y="29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16"/>
              <p:cNvSpPr>
                <a:spLocks/>
              </p:cNvSpPr>
              <p:nvPr/>
            </p:nvSpPr>
            <p:spPr bwMode="gray">
              <a:xfrm>
                <a:off x="5229226" y="1600200"/>
                <a:ext cx="252413" cy="339725"/>
              </a:xfrm>
              <a:custGeom>
                <a:avLst/>
                <a:gdLst>
                  <a:gd name="T0" fmla="*/ 433 w 439"/>
                  <a:gd name="T1" fmla="*/ 485 h 579"/>
                  <a:gd name="T2" fmla="*/ 307 w 439"/>
                  <a:gd name="T3" fmla="*/ 75 h 579"/>
                  <a:gd name="T4" fmla="*/ 249 w 439"/>
                  <a:gd name="T5" fmla="*/ 20 h 579"/>
                  <a:gd name="T6" fmla="*/ 143 w 439"/>
                  <a:gd name="T7" fmla="*/ 0 h 579"/>
                  <a:gd name="T8" fmla="*/ 0 w 439"/>
                  <a:gd name="T9" fmla="*/ 258 h 579"/>
                  <a:gd name="T10" fmla="*/ 242 w 439"/>
                  <a:gd name="T11" fmla="*/ 258 h 579"/>
                  <a:gd name="T12" fmla="*/ 273 w 439"/>
                  <a:gd name="T13" fmla="*/ 289 h 579"/>
                  <a:gd name="T14" fmla="*/ 273 w 439"/>
                  <a:gd name="T15" fmla="*/ 579 h 579"/>
                  <a:gd name="T16" fmla="*/ 361 w 439"/>
                  <a:gd name="T17" fmla="*/ 579 h 579"/>
                  <a:gd name="T18" fmla="*/ 420 w 439"/>
                  <a:gd name="T19" fmla="*/ 550 h 579"/>
                  <a:gd name="T20" fmla="*/ 433 w 439"/>
                  <a:gd name="T21" fmla="*/ 48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579">
                    <a:moveTo>
                      <a:pt x="433" y="485"/>
                    </a:moveTo>
                    <a:lnTo>
                      <a:pt x="307" y="75"/>
                    </a:lnTo>
                    <a:cubicBezTo>
                      <a:pt x="299" y="47"/>
                      <a:pt x="277" y="26"/>
                      <a:pt x="249" y="20"/>
                    </a:cubicBezTo>
                    <a:lnTo>
                      <a:pt x="143" y="0"/>
                    </a:lnTo>
                    <a:lnTo>
                      <a:pt x="0" y="258"/>
                    </a:lnTo>
                    <a:lnTo>
                      <a:pt x="242" y="258"/>
                    </a:lnTo>
                    <a:lnTo>
                      <a:pt x="273" y="289"/>
                    </a:lnTo>
                    <a:lnTo>
                      <a:pt x="273" y="579"/>
                    </a:lnTo>
                    <a:lnTo>
                      <a:pt x="361" y="579"/>
                    </a:lnTo>
                    <a:cubicBezTo>
                      <a:pt x="384" y="579"/>
                      <a:pt x="406" y="568"/>
                      <a:pt x="420" y="550"/>
                    </a:cubicBezTo>
                    <a:cubicBezTo>
                      <a:pt x="434" y="531"/>
                      <a:pt x="439" y="508"/>
                      <a:pt x="433" y="485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17"/>
              <p:cNvSpPr>
                <a:spLocks/>
              </p:cNvSpPr>
              <p:nvPr/>
            </p:nvSpPr>
            <p:spPr bwMode="gray">
              <a:xfrm>
                <a:off x="5091113" y="1787525"/>
                <a:ext cx="258763" cy="152400"/>
              </a:xfrm>
              <a:custGeom>
                <a:avLst/>
                <a:gdLst>
                  <a:gd name="T0" fmla="*/ 0 w 163"/>
                  <a:gd name="T1" fmla="*/ 96 h 96"/>
                  <a:gd name="T2" fmla="*/ 160 w 163"/>
                  <a:gd name="T3" fmla="*/ 96 h 96"/>
                  <a:gd name="T4" fmla="*/ 160 w 163"/>
                  <a:gd name="T5" fmla="*/ 96 h 96"/>
                  <a:gd name="T6" fmla="*/ 163 w 163"/>
                  <a:gd name="T7" fmla="*/ 96 h 96"/>
                  <a:gd name="T8" fmla="*/ 163 w 163"/>
                  <a:gd name="T9" fmla="*/ 0 h 96"/>
                  <a:gd name="T10" fmla="*/ 3 w 163"/>
                  <a:gd name="T11" fmla="*/ 0 h 96"/>
                  <a:gd name="T12" fmla="*/ 3 w 163"/>
                  <a:gd name="T13" fmla="*/ 96 h 96"/>
                  <a:gd name="T14" fmla="*/ 0 w 16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96">
                    <a:moveTo>
                      <a:pt x="0" y="96"/>
                    </a:moveTo>
                    <a:lnTo>
                      <a:pt x="160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3" y="0"/>
                    </a:lnTo>
                    <a:lnTo>
                      <a:pt x="3" y="0"/>
                    </a:lnTo>
                    <a:lnTo>
                      <a:pt x="3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Rectangle 18"/>
              <p:cNvSpPr>
                <a:spLocks noChangeArrowheads="1"/>
              </p:cNvSpPr>
              <p:nvPr/>
            </p:nvSpPr>
            <p:spPr bwMode="gray">
              <a:xfrm>
                <a:off x="5026026" y="1955800"/>
                <a:ext cx="385763" cy="31750"/>
              </a:xfrm>
              <a:prstGeom prst="rect">
                <a:avLst/>
              </a:prstGeom>
              <a:solidFill>
                <a:srgbClr val="4D4D4D"/>
              </a:solidFill>
              <a:ln w="0">
                <a:noFill/>
                <a:prstDash val="solid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9"/>
              <p:cNvSpPr>
                <a:spLocks noEditPoints="1"/>
              </p:cNvSpPr>
              <p:nvPr/>
            </p:nvSpPr>
            <p:spPr bwMode="gray">
              <a:xfrm>
                <a:off x="5073651" y="1284288"/>
                <a:ext cx="287338" cy="346075"/>
              </a:xfrm>
              <a:custGeom>
                <a:avLst/>
                <a:gdLst>
                  <a:gd name="T0" fmla="*/ 13 w 501"/>
                  <a:gd name="T1" fmla="*/ 358 h 591"/>
                  <a:gd name="T2" fmla="*/ 17 w 501"/>
                  <a:gd name="T3" fmla="*/ 368 h 591"/>
                  <a:gd name="T4" fmla="*/ 37 w 501"/>
                  <a:gd name="T5" fmla="*/ 402 h 591"/>
                  <a:gd name="T6" fmla="*/ 252 w 501"/>
                  <a:gd name="T7" fmla="*/ 590 h 591"/>
                  <a:gd name="T8" fmla="*/ 465 w 501"/>
                  <a:gd name="T9" fmla="*/ 401 h 591"/>
                  <a:gd name="T10" fmla="*/ 484 w 501"/>
                  <a:gd name="T11" fmla="*/ 366 h 591"/>
                  <a:gd name="T12" fmla="*/ 488 w 501"/>
                  <a:gd name="T13" fmla="*/ 356 h 591"/>
                  <a:gd name="T14" fmla="*/ 479 w 501"/>
                  <a:gd name="T15" fmla="*/ 288 h 591"/>
                  <a:gd name="T16" fmla="*/ 479 w 501"/>
                  <a:gd name="T17" fmla="*/ 286 h 591"/>
                  <a:gd name="T18" fmla="*/ 250 w 501"/>
                  <a:gd name="T19" fmla="*/ 1 h 591"/>
                  <a:gd name="T20" fmla="*/ 22 w 501"/>
                  <a:gd name="T21" fmla="*/ 287 h 591"/>
                  <a:gd name="T22" fmla="*/ 22 w 501"/>
                  <a:gd name="T23" fmla="*/ 290 h 591"/>
                  <a:gd name="T24" fmla="*/ 13 w 501"/>
                  <a:gd name="T25" fmla="*/ 358 h 591"/>
                  <a:gd name="T26" fmla="*/ 43 w 501"/>
                  <a:gd name="T27" fmla="*/ 313 h 591"/>
                  <a:gd name="T28" fmla="*/ 43 w 501"/>
                  <a:gd name="T29" fmla="*/ 313 h 591"/>
                  <a:gd name="T30" fmla="*/ 51 w 501"/>
                  <a:gd name="T31" fmla="*/ 306 h 591"/>
                  <a:gd name="T32" fmla="*/ 88 w 501"/>
                  <a:gd name="T33" fmla="*/ 312 h 591"/>
                  <a:gd name="T34" fmla="*/ 96 w 501"/>
                  <a:gd name="T35" fmla="*/ 307 h 591"/>
                  <a:gd name="T36" fmla="*/ 119 w 501"/>
                  <a:gd name="T37" fmla="*/ 254 h 591"/>
                  <a:gd name="T38" fmla="*/ 323 w 501"/>
                  <a:gd name="T39" fmla="*/ 282 h 591"/>
                  <a:gd name="T40" fmla="*/ 382 w 501"/>
                  <a:gd name="T41" fmla="*/ 275 h 591"/>
                  <a:gd name="T42" fmla="*/ 397 w 501"/>
                  <a:gd name="T43" fmla="*/ 311 h 591"/>
                  <a:gd name="T44" fmla="*/ 404 w 501"/>
                  <a:gd name="T45" fmla="*/ 316 h 591"/>
                  <a:gd name="T46" fmla="*/ 406 w 501"/>
                  <a:gd name="T47" fmla="*/ 315 h 591"/>
                  <a:gd name="T48" fmla="*/ 449 w 501"/>
                  <a:gd name="T49" fmla="*/ 303 h 591"/>
                  <a:gd name="T50" fmla="*/ 458 w 501"/>
                  <a:gd name="T51" fmla="*/ 312 h 591"/>
                  <a:gd name="T52" fmla="*/ 459 w 501"/>
                  <a:gd name="T53" fmla="*/ 312 h 591"/>
                  <a:gd name="T54" fmla="*/ 460 w 501"/>
                  <a:gd name="T55" fmla="*/ 343 h 591"/>
                  <a:gd name="T56" fmla="*/ 455 w 501"/>
                  <a:gd name="T57" fmla="*/ 355 h 591"/>
                  <a:gd name="T58" fmla="*/ 444 w 501"/>
                  <a:gd name="T59" fmla="*/ 378 h 591"/>
                  <a:gd name="T60" fmla="*/ 437 w 501"/>
                  <a:gd name="T61" fmla="*/ 387 h 591"/>
                  <a:gd name="T62" fmla="*/ 252 w 501"/>
                  <a:gd name="T63" fmla="*/ 559 h 591"/>
                  <a:gd name="T64" fmla="*/ 65 w 501"/>
                  <a:gd name="T65" fmla="*/ 388 h 591"/>
                  <a:gd name="T66" fmla="*/ 58 w 501"/>
                  <a:gd name="T67" fmla="*/ 379 h 591"/>
                  <a:gd name="T68" fmla="*/ 46 w 501"/>
                  <a:gd name="T69" fmla="*/ 356 h 591"/>
                  <a:gd name="T70" fmla="*/ 41 w 501"/>
                  <a:gd name="T71" fmla="*/ 344 h 591"/>
                  <a:gd name="T72" fmla="*/ 43 w 501"/>
                  <a:gd name="T73" fmla="*/ 3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1" h="591">
                    <a:moveTo>
                      <a:pt x="13" y="358"/>
                    </a:moveTo>
                    <a:cubicBezTo>
                      <a:pt x="14" y="360"/>
                      <a:pt x="16" y="364"/>
                      <a:pt x="17" y="368"/>
                    </a:cubicBezTo>
                    <a:cubicBezTo>
                      <a:pt x="24" y="384"/>
                      <a:pt x="29" y="395"/>
                      <a:pt x="37" y="402"/>
                    </a:cubicBezTo>
                    <a:cubicBezTo>
                      <a:pt x="71" y="513"/>
                      <a:pt x="159" y="591"/>
                      <a:pt x="252" y="590"/>
                    </a:cubicBezTo>
                    <a:cubicBezTo>
                      <a:pt x="346" y="590"/>
                      <a:pt x="433" y="512"/>
                      <a:pt x="465" y="401"/>
                    </a:cubicBezTo>
                    <a:cubicBezTo>
                      <a:pt x="473" y="394"/>
                      <a:pt x="478" y="382"/>
                      <a:pt x="484" y="366"/>
                    </a:cubicBezTo>
                    <a:cubicBezTo>
                      <a:pt x="486" y="362"/>
                      <a:pt x="487" y="359"/>
                      <a:pt x="488" y="356"/>
                    </a:cubicBezTo>
                    <a:cubicBezTo>
                      <a:pt x="501" y="330"/>
                      <a:pt x="497" y="302"/>
                      <a:pt x="479" y="288"/>
                    </a:cubicBezTo>
                    <a:lnTo>
                      <a:pt x="479" y="286"/>
                    </a:lnTo>
                    <a:cubicBezTo>
                      <a:pt x="479" y="147"/>
                      <a:pt x="460" y="0"/>
                      <a:pt x="250" y="1"/>
                    </a:cubicBezTo>
                    <a:cubicBezTo>
                      <a:pt x="39" y="1"/>
                      <a:pt x="21" y="143"/>
                      <a:pt x="22" y="287"/>
                    </a:cubicBezTo>
                    <a:cubicBezTo>
                      <a:pt x="22" y="288"/>
                      <a:pt x="22" y="289"/>
                      <a:pt x="22" y="290"/>
                    </a:cubicBezTo>
                    <a:cubicBezTo>
                      <a:pt x="4" y="304"/>
                      <a:pt x="0" y="332"/>
                      <a:pt x="13" y="358"/>
                    </a:cubicBezTo>
                    <a:close/>
                    <a:moveTo>
                      <a:pt x="43" y="313"/>
                    </a:moveTo>
                    <a:lnTo>
                      <a:pt x="43" y="313"/>
                    </a:lnTo>
                    <a:cubicBezTo>
                      <a:pt x="47" y="312"/>
                      <a:pt x="49" y="309"/>
                      <a:pt x="51" y="306"/>
                    </a:cubicBezTo>
                    <a:lnTo>
                      <a:pt x="88" y="312"/>
                    </a:lnTo>
                    <a:cubicBezTo>
                      <a:pt x="91" y="312"/>
                      <a:pt x="95" y="311"/>
                      <a:pt x="96" y="307"/>
                    </a:cubicBezTo>
                    <a:lnTo>
                      <a:pt x="119" y="254"/>
                    </a:lnTo>
                    <a:cubicBezTo>
                      <a:pt x="146" y="260"/>
                      <a:pt x="245" y="283"/>
                      <a:pt x="323" y="282"/>
                    </a:cubicBezTo>
                    <a:cubicBezTo>
                      <a:pt x="347" y="282"/>
                      <a:pt x="367" y="280"/>
                      <a:pt x="382" y="275"/>
                    </a:cubicBezTo>
                    <a:lnTo>
                      <a:pt x="397" y="311"/>
                    </a:lnTo>
                    <a:cubicBezTo>
                      <a:pt x="398" y="314"/>
                      <a:pt x="401" y="316"/>
                      <a:pt x="404" y="316"/>
                    </a:cubicBezTo>
                    <a:cubicBezTo>
                      <a:pt x="405" y="316"/>
                      <a:pt x="406" y="315"/>
                      <a:pt x="406" y="315"/>
                    </a:cubicBezTo>
                    <a:lnTo>
                      <a:pt x="449" y="303"/>
                    </a:lnTo>
                    <a:cubicBezTo>
                      <a:pt x="451" y="307"/>
                      <a:pt x="454" y="310"/>
                      <a:pt x="458" y="312"/>
                    </a:cubicBezTo>
                    <a:lnTo>
                      <a:pt x="459" y="312"/>
                    </a:lnTo>
                    <a:cubicBezTo>
                      <a:pt x="465" y="315"/>
                      <a:pt x="467" y="329"/>
                      <a:pt x="460" y="343"/>
                    </a:cubicBezTo>
                    <a:cubicBezTo>
                      <a:pt x="459" y="346"/>
                      <a:pt x="457" y="350"/>
                      <a:pt x="455" y="355"/>
                    </a:cubicBezTo>
                    <a:cubicBezTo>
                      <a:pt x="453" y="361"/>
                      <a:pt x="447" y="374"/>
                      <a:pt x="444" y="378"/>
                    </a:cubicBezTo>
                    <a:cubicBezTo>
                      <a:pt x="440" y="380"/>
                      <a:pt x="438" y="383"/>
                      <a:pt x="437" y="387"/>
                    </a:cubicBezTo>
                    <a:cubicBezTo>
                      <a:pt x="409" y="488"/>
                      <a:pt x="333" y="559"/>
                      <a:pt x="252" y="559"/>
                    </a:cubicBezTo>
                    <a:cubicBezTo>
                      <a:pt x="171" y="559"/>
                      <a:pt x="94" y="489"/>
                      <a:pt x="65" y="388"/>
                    </a:cubicBezTo>
                    <a:cubicBezTo>
                      <a:pt x="64" y="384"/>
                      <a:pt x="61" y="381"/>
                      <a:pt x="58" y="379"/>
                    </a:cubicBezTo>
                    <a:cubicBezTo>
                      <a:pt x="54" y="376"/>
                      <a:pt x="49" y="362"/>
                      <a:pt x="46" y="356"/>
                    </a:cubicBezTo>
                    <a:cubicBezTo>
                      <a:pt x="44" y="351"/>
                      <a:pt x="43" y="347"/>
                      <a:pt x="41" y="344"/>
                    </a:cubicBezTo>
                    <a:cubicBezTo>
                      <a:pt x="34" y="330"/>
                      <a:pt x="36" y="316"/>
                      <a:pt x="43" y="313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8" name="Picture 3" descr="C:\Users\rajarrv\AppData\Local\Microsoft\Windows\Temporary Internet Files\Content.Outlook\3CY2KM7L\B-No Background FORCE 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134" y="4095401"/>
              <a:ext cx="276515" cy="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5" name="直線コネクタ 84"/>
          <p:cNvCxnSpPr/>
          <p:nvPr/>
        </p:nvCxnSpPr>
        <p:spPr bwMode="auto">
          <a:xfrm flipV="1">
            <a:off x="1230610" y="4294456"/>
            <a:ext cx="5905727" cy="13855"/>
          </a:xfrm>
          <a:prstGeom prst="line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6" name="TextBox 96"/>
          <p:cNvSpPr txBox="1"/>
          <p:nvPr/>
        </p:nvSpPr>
        <p:spPr bwMode="auto">
          <a:xfrm>
            <a:off x="1185650" y="3592274"/>
            <a:ext cx="1558378" cy="3134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400" noProof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支店長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</a:t>
            </a:r>
            <a:endParaRPr 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936983" y="3448880"/>
            <a:ext cx="1451428" cy="700456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solidFill>
              <a:srgbClr val="00677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216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noProof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支店長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766" eaLnBrk="1" fontAlgn="auto" latinLnBrk="0" hangingPunct="1">
              <a:lnSpc>
                <a:spcPts val="14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業務メニュー</a:t>
            </a:r>
          </a:p>
        </p:txBody>
      </p:sp>
      <p:sp>
        <p:nvSpPr>
          <p:cNvPr id="89" name="正方形/長方形 88"/>
          <p:cNvSpPr/>
          <p:nvPr/>
        </p:nvSpPr>
        <p:spPr>
          <a:xfrm>
            <a:off x="4950838" y="4547388"/>
            <a:ext cx="1451428" cy="700456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solidFill>
              <a:srgbClr val="00677F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200" noProof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支店営業マネージャー</a:t>
            </a:r>
            <a:endParaRPr lang="en-US" altLang="ja-JP" sz="1200" noProof="1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2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業務メニュー</a:t>
            </a:r>
            <a:endParaRPr kumimoji="1" lang="ja-JP" altLang="en-US" sz="12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90" name="直線矢印コネクタ 89"/>
          <p:cNvCxnSpPr>
            <a:stCxn id="79" idx="3"/>
            <a:endCxn id="89" idx="1"/>
          </p:cNvCxnSpPr>
          <p:nvPr/>
        </p:nvCxnSpPr>
        <p:spPr>
          <a:xfrm>
            <a:off x="3397618" y="3805345"/>
            <a:ext cx="1553220" cy="1092271"/>
          </a:xfrm>
          <a:prstGeom prst="straightConnector1">
            <a:avLst/>
          </a:prstGeom>
          <a:noFill/>
          <a:ln w="9525" cap="rnd" cmpd="sng" algn="ctr">
            <a:solidFill>
              <a:sysClr val="windowText" lastClr="000000">
                <a:lumMod val="60000"/>
                <a:lumOff val="40000"/>
              </a:sysClr>
            </a:solidFill>
            <a:prstDash val="solid"/>
            <a:round/>
            <a:tailEnd type="triangle"/>
          </a:ln>
          <a:effectLst/>
        </p:spPr>
      </p:cxnSp>
      <p:cxnSp>
        <p:nvCxnSpPr>
          <p:cNvPr id="91" name="直線矢印コネクタ 90"/>
          <p:cNvCxnSpPr>
            <a:stCxn id="79" idx="3"/>
            <a:endCxn id="88" idx="1"/>
          </p:cNvCxnSpPr>
          <p:nvPr/>
        </p:nvCxnSpPr>
        <p:spPr>
          <a:xfrm flipV="1">
            <a:off x="3397618" y="3799108"/>
            <a:ext cx="1539365" cy="6237"/>
          </a:xfrm>
          <a:prstGeom prst="straightConnector1">
            <a:avLst/>
          </a:prstGeom>
          <a:noFill/>
          <a:ln w="9525" cap="rnd" cmpd="sng" algn="ctr">
            <a:solidFill>
              <a:sysClr val="windowText" lastClr="000000">
                <a:lumMod val="60000"/>
                <a:lumOff val="40000"/>
              </a:sysClr>
            </a:solidFill>
            <a:prstDash val="solid"/>
            <a:round/>
            <a:tailEnd type="triangle"/>
          </a:ln>
          <a:effectLst/>
        </p:spPr>
      </p:cxnSp>
      <p:sp>
        <p:nvSpPr>
          <p:cNvPr id="92" name="正方形/長方形 91"/>
          <p:cNvSpPr/>
          <p:nvPr/>
        </p:nvSpPr>
        <p:spPr>
          <a:xfrm>
            <a:off x="3515679" y="3434963"/>
            <a:ext cx="1120820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UID:UID01S</a:t>
            </a:r>
            <a:endParaRPr lang="ja-JP" alt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3547591" y="5006160"/>
            <a:ext cx="1151277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UID:UID01M</a:t>
            </a:r>
            <a:endParaRPr lang="ja-JP" alt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4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7728" y="3465949"/>
            <a:ext cx="879081" cy="2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5433" y="4560489"/>
            <a:ext cx="879081" cy="2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正方形/長方形 95"/>
          <p:cNvSpPr/>
          <p:nvPr/>
        </p:nvSpPr>
        <p:spPr>
          <a:xfrm>
            <a:off x="3342440" y="3207254"/>
            <a:ext cx="1388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 LOG IN UID</a:t>
            </a:r>
            <a:endParaRPr kumimoji="0" lang="ja-JP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3342440" y="4780007"/>
            <a:ext cx="1388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 LOG IN UID</a:t>
            </a:r>
            <a:endParaRPr kumimoji="0" lang="ja-JP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タイトル 4"/>
          <p:cNvSpPr txBox="1">
            <a:spLocks/>
          </p:cNvSpPr>
          <p:nvPr/>
        </p:nvSpPr>
        <p:spPr>
          <a:xfrm>
            <a:off x="1029362" y="5644729"/>
            <a:ext cx="7244481" cy="27699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394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3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n-ea"/>
                <a:cs typeface="+mn-cs"/>
                <a:sym typeface="CorpoS" pitchFamily="2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6">
                  <a:lumMod val="75000"/>
                  <a:lumOff val="25000"/>
                </a:srgbClr>
              </a:buClr>
              <a:buSzTx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ログイン時に支店長用の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kumimoji="1" lang="ja-JP" altLang="en-US" sz="1400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または支店営業マネージャー用の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65113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6">
                  <a:lumMod val="75000"/>
                  <a:lumOff val="25000"/>
                </a:srgbClr>
              </a:buClr>
              <a:buSzTx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使い分ける必要がある。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Rectangle 77"/>
          <p:cNvSpPr/>
          <p:nvPr/>
        </p:nvSpPr>
        <p:spPr>
          <a:xfrm>
            <a:off x="757555" y="2666377"/>
            <a:ext cx="6676008" cy="3937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支店長が支店営業マネージャー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を兼務している場合、</a:t>
            </a:r>
            <a:r>
              <a:rPr lang="en-US" altLang="ja-JP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lang="en-US" altLang="ja-JP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が必要。</a:t>
            </a:r>
            <a:endParaRPr lang="en-US" altLang="ja-JP" sz="1400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TextBox 96"/>
          <p:cNvSpPr txBox="1"/>
          <p:nvPr/>
        </p:nvSpPr>
        <p:spPr bwMode="auto">
          <a:xfrm>
            <a:off x="1185650" y="4589735"/>
            <a:ext cx="1572920" cy="3370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200" noProof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</a:t>
            </a:r>
            <a:r>
              <a:rPr lang="ja-JP" altLang="en-US" sz="1200" noProof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営業マネージャー業務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6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7422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8" name="think-cell スライド" r:id="rId5" imgW="473" imgH="473" progId="TCLayout.ActiveDocument.1">
                  <p:embed/>
                </p:oleObj>
              </mc:Choice>
              <mc:Fallback>
                <p:oleObj name="think-cell スライド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96"/>
          <p:cNvSpPr txBox="1"/>
          <p:nvPr/>
        </p:nvSpPr>
        <p:spPr bwMode="auto">
          <a:xfrm>
            <a:off x="1190688" y="4587813"/>
            <a:ext cx="1558378" cy="3399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 部品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MGR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TextBox 96"/>
          <p:cNvSpPr txBox="1"/>
          <p:nvPr/>
        </p:nvSpPr>
        <p:spPr bwMode="auto">
          <a:xfrm>
            <a:off x="1185650" y="3592274"/>
            <a:ext cx="1558378" cy="35884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lvl="0" fontAlgn="base">
              <a:defRPr sz="1600">
                <a:solidFill>
                  <a:srgbClr val="000000"/>
                </a:solidFill>
                <a:latin typeface="CorpoS" pitchFamily="2" charset="0"/>
              </a:defRPr>
            </a:lvl1pPr>
          </a:lstStyle>
          <a:p>
            <a:pPr algn="ct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 整備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MGR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</a:t>
            </a:r>
            <a:endParaRPr 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タイトル 2"/>
          <p:cNvSpPr txBox="1">
            <a:spLocks/>
          </p:cNvSpPr>
          <p:nvPr/>
        </p:nvSpPr>
        <p:spPr>
          <a:xfrm>
            <a:off x="630328" y="622944"/>
            <a:ext cx="10938894" cy="47100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394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3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>
              <a:ln>
                <a:noFill/>
              </a:ln>
              <a:solidFill>
                <a:srgbClr val="00647F">
                  <a:lumMod val="100000"/>
                </a:srgbClr>
              </a:solidFill>
              <a:effectLst/>
              <a:uLnTx/>
              <a:uFillTx/>
              <a:latin typeface="CorpoS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6" name="タイトル 4"/>
          <p:cNvSpPr txBox="1">
            <a:spLocks/>
          </p:cNvSpPr>
          <p:nvPr/>
        </p:nvSpPr>
        <p:spPr>
          <a:xfrm>
            <a:off x="3782287" y="549275"/>
            <a:ext cx="7662239" cy="561600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noFill/>
            <a:prstDash val="solid"/>
          </a:ln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marR="0" lvl="0" indent="0" defTabSz="91394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2800" b="0" i="0" u="none" strike="noStrike" cap="none" spc="0" normalizeH="0" baseline="0">
                <a:ln>
                  <a:noFill/>
                </a:ln>
                <a:solidFill>
                  <a:srgbClr val="00647F">
                    <a:lumMod val="10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sym typeface="CorpoS" pitchFamily="2" charset="0"/>
              </a:rPr>
              <a:t>2.3</a:t>
            </a:r>
            <a:r>
              <a:rPr lang="ja-JP" altLang="en-US" sz="2000" dirty="0">
                <a:solidFill>
                  <a:schemeClr val="tx1"/>
                </a:solidFill>
                <a:sym typeface="CorpoS" pitchFamily="2" charset="0"/>
              </a:rPr>
              <a:t>　複数</a:t>
            </a:r>
            <a:r>
              <a:rPr lang="en-US" altLang="ja-JP" sz="2000" dirty="0">
                <a:solidFill>
                  <a:schemeClr val="tx1"/>
                </a:solidFill>
                <a:sym typeface="CorpoS" pitchFamily="2" charset="0"/>
              </a:rPr>
              <a:t>UID</a:t>
            </a:r>
            <a:r>
              <a:rPr lang="ja-JP" altLang="en-US" sz="2000" dirty="0">
                <a:solidFill>
                  <a:schemeClr val="tx1"/>
                </a:solidFill>
                <a:sym typeface="CorpoS" pitchFamily="2" charset="0"/>
              </a:rPr>
              <a:t>が必要な社員の例　</a:t>
            </a:r>
            <a:r>
              <a:rPr lang="en-US" altLang="ja-JP" sz="2000" dirty="0">
                <a:solidFill>
                  <a:schemeClr val="tx1"/>
                </a:solidFill>
                <a:sym typeface="CorpoS" pitchFamily="2" charset="0"/>
              </a:rPr>
              <a:t>- </a:t>
            </a:r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③</a:t>
            </a:r>
            <a:r>
              <a:rPr lang="ja-JP" altLang="en-US" sz="2000" dirty="0">
                <a:solidFill>
                  <a:schemeClr val="tx1"/>
                </a:solidFill>
                <a:sym typeface="CorpoS" pitchFamily="2" charset="0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sym typeface="CorpoS" pitchFamily="2" charset="0"/>
              </a:rPr>
              <a:t>複数職務を</a:t>
            </a:r>
            <a:r>
              <a:rPr lang="ja-JP" altLang="en-US" sz="2000" dirty="0">
                <a:solidFill>
                  <a:schemeClr val="tx1"/>
                </a:solidFill>
                <a:sym typeface="CorpoS" pitchFamily="2" charset="0"/>
              </a:rPr>
              <a:t>担当</a:t>
            </a:r>
          </a:p>
        </p:txBody>
      </p:sp>
      <p:sp>
        <p:nvSpPr>
          <p:cNvPr id="7" name="Rechteck 12">
            <a:extLst>
              <a:ext uri="{FF2B5EF4-FFF2-40B4-BE49-F238E27FC236}">
                <a16:creationId xmlns:a16="http://schemas.microsoft.com/office/drawing/2014/main" id="{B247BD26-CC3F-4252-A978-DB140B45A001}"/>
              </a:ext>
            </a:extLst>
          </p:cNvPr>
          <p:cNvSpPr/>
          <p:nvPr/>
        </p:nvSpPr>
        <p:spPr bwMode="gray">
          <a:xfrm>
            <a:off x="628650" y="549275"/>
            <a:ext cx="357372" cy="562201"/>
          </a:xfrm>
          <a:prstGeom prst="rect">
            <a:avLst/>
          </a:prstGeom>
          <a:solidFill>
            <a:sysClr val="windowText" lastClr="000000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8" name="Rechteck 13">
            <a:extLst>
              <a:ext uri="{FF2B5EF4-FFF2-40B4-BE49-F238E27FC236}">
                <a16:creationId xmlns:a16="http://schemas.microsoft.com/office/drawing/2014/main" id="{FB03C564-73F6-43DE-83D5-F23FDFB7F3F8}"/>
              </a:ext>
            </a:extLst>
          </p:cNvPr>
          <p:cNvSpPr/>
          <p:nvPr/>
        </p:nvSpPr>
        <p:spPr bwMode="gray">
          <a:xfrm>
            <a:off x="985118" y="549275"/>
            <a:ext cx="2783318" cy="562201"/>
          </a:xfrm>
          <a:prstGeom prst="rect">
            <a:avLst/>
          </a:prstGeom>
          <a:solidFill>
            <a:srgbClr val="00647F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28016" tIns="0" rIns="0" bIns="0" anchor="ctr"/>
          <a:lstStyle/>
          <a:p>
            <a:pPr lvl="0" defTabSz="801688" eaLnBrk="0" hangingPunct="0">
              <a:lnSpc>
                <a:spcPct val="90000"/>
              </a:lnSpc>
              <a:defRPr/>
            </a:pPr>
            <a:r>
              <a:rPr lang="ja-JP" altLang="en-US" sz="2000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初期配備社員マスタ</a:t>
            </a:r>
            <a:endParaRPr lang="en-US" altLang="ja-JP" sz="2000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Rectangle 16"/>
          <p:cNvSpPr/>
          <p:nvPr/>
        </p:nvSpPr>
        <p:spPr>
          <a:xfrm>
            <a:off x="629999" y="1433960"/>
            <a:ext cx="7828201" cy="879750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■複数の職務を持つ（例：支店整備・支店部品のマネージャを兼務）社員は複数</a:t>
            </a:r>
            <a:r>
              <a:rPr lang="en-US" altLang="ja-JP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4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の保持が必要。</a:t>
            </a:r>
            <a:endParaRPr lang="en-US" altLang="ja-JP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Rectangle 10"/>
          <p:cNvSpPr/>
          <p:nvPr/>
        </p:nvSpPr>
        <p:spPr>
          <a:xfrm>
            <a:off x="633744" y="2584114"/>
            <a:ext cx="7828201" cy="3744538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noProof="1"/>
          </a:p>
        </p:txBody>
      </p:sp>
      <p:sp>
        <p:nvSpPr>
          <p:cNvPr id="70" name="Rectangle 77"/>
          <p:cNvSpPr/>
          <p:nvPr/>
        </p:nvSpPr>
        <p:spPr>
          <a:xfrm>
            <a:off x="792369" y="2444750"/>
            <a:ext cx="925595" cy="2892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詳細</a:t>
            </a:r>
            <a:endParaRPr lang="ja-JP" altLang="en-US" sz="16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Rectangle 57"/>
          <p:cNvSpPr/>
          <p:nvPr/>
        </p:nvSpPr>
        <p:spPr>
          <a:xfrm>
            <a:off x="792370" y="1337293"/>
            <a:ext cx="729000" cy="16975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概要</a:t>
            </a:r>
            <a:endParaRPr lang="ja-JP" altLang="en-US" sz="1600" i="1" noProof="1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Rectangle 46"/>
          <p:cNvSpPr/>
          <p:nvPr/>
        </p:nvSpPr>
        <p:spPr>
          <a:xfrm>
            <a:off x="8674359" y="1433958"/>
            <a:ext cx="3074296" cy="2071772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endParaRPr lang="en-US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Rectangle 48"/>
          <p:cNvSpPr/>
          <p:nvPr/>
        </p:nvSpPr>
        <p:spPr>
          <a:xfrm>
            <a:off x="8926618" y="1310518"/>
            <a:ext cx="937818" cy="1965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注意点</a:t>
            </a:r>
            <a:endParaRPr lang="en-US" sz="16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" name="Rectangle 46"/>
          <p:cNvSpPr/>
          <p:nvPr/>
        </p:nvSpPr>
        <p:spPr>
          <a:xfrm>
            <a:off x="8674358" y="3799902"/>
            <a:ext cx="3074297" cy="2528750"/>
          </a:xfrm>
          <a:prstGeom prst="rect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0000"/>
              </a:buClr>
              <a:buSzPct val="100000"/>
            </a:pPr>
            <a:endParaRPr lang="en-US" altLang="ja-JP" sz="14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■複数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職務を兼務するユーザーは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「代替承認者」と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</a:t>
            </a:r>
            <a:r>
              <a:rPr lang="en-US" altLang="ja-JP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①を設定　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する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ことで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①で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両方の承認業務が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行え</a:t>
            </a:r>
            <a:endParaRPr lang="en-US" altLang="ja-JP" sz="1200" noProof="1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>
              <a:buClr>
                <a:srgbClr val="000000"/>
              </a:buClr>
              <a:buSzPct val="100000"/>
            </a:pP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200" noProof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るように</a:t>
            </a:r>
            <a:r>
              <a:rPr lang="ja-JP" altLang="en-US" sz="1200" noProof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なる。</a:t>
            </a:r>
          </a:p>
          <a:p>
            <a:pPr marL="0" lvl="1">
              <a:buClr>
                <a:srgbClr val="000000"/>
              </a:buClr>
              <a:buSzPct val="100000"/>
            </a:pPr>
            <a:endParaRPr lang="en-US" altLang="ja-JP" sz="1400" noProof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Rectangle 48"/>
          <p:cNvSpPr/>
          <p:nvPr/>
        </p:nvSpPr>
        <p:spPr>
          <a:xfrm>
            <a:off x="8968178" y="3693573"/>
            <a:ext cx="937818" cy="1965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i="1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</a:t>
            </a:r>
            <a:endParaRPr lang="en-US" sz="1600" i="1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6" name="Group 112"/>
          <p:cNvGrpSpPr>
            <a:grpSpLocks noChangeAspect="1"/>
          </p:cNvGrpSpPr>
          <p:nvPr/>
        </p:nvGrpSpPr>
        <p:grpSpPr>
          <a:xfrm>
            <a:off x="2762282" y="3487677"/>
            <a:ext cx="635336" cy="635336"/>
            <a:chOff x="1563866" y="3369910"/>
            <a:chExt cx="994581" cy="994581"/>
          </a:xfrm>
        </p:grpSpPr>
        <p:grpSp>
          <p:nvGrpSpPr>
            <p:cNvPr id="77" name="Group 131"/>
            <p:cNvGrpSpPr>
              <a:grpSpLocks noChangeAspect="1"/>
            </p:cNvGrpSpPr>
            <p:nvPr/>
          </p:nvGrpSpPr>
          <p:grpSpPr bwMode="gray">
            <a:xfrm>
              <a:off x="1563866" y="3369910"/>
              <a:ext cx="994581" cy="994581"/>
              <a:chOff x="4814888" y="1222375"/>
              <a:chExt cx="828675" cy="828675"/>
            </a:xfrm>
          </p:grpSpPr>
          <p:sp>
            <p:nvSpPr>
              <p:cNvPr id="79" name="AutoShape 13"/>
              <p:cNvSpPr>
                <a:spLocks noChangeAspect="1" noChangeArrowheads="1" noTextEdit="1"/>
              </p:cNvSpPr>
              <p:nvPr/>
            </p:nvSpPr>
            <p:spPr bwMode="gray">
              <a:xfrm>
                <a:off x="4814888" y="1222375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15"/>
              <p:cNvSpPr>
                <a:spLocks/>
              </p:cNvSpPr>
              <p:nvPr/>
            </p:nvSpPr>
            <p:spPr bwMode="gray">
              <a:xfrm>
                <a:off x="4956176" y="1600200"/>
                <a:ext cx="250825" cy="339725"/>
              </a:xfrm>
              <a:custGeom>
                <a:avLst/>
                <a:gdLst>
                  <a:gd name="T0" fmla="*/ 183 w 439"/>
                  <a:gd name="T1" fmla="*/ 290 h 580"/>
                  <a:gd name="T2" fmla="*/ 214 w 439"/>
                  <a:gd name="T3" fmla="*/ 259 h 580"/>
                  <a:gd name="T4" fmla="*/ 439 w 439"/>
                  <a:gd name="T5" fmla="*/ 259 h 580"/>
                  <a:gd name="T6" fmla="*/ 295 w 439"/>
                  <a:gd name="T7" fmla="*/ 0 h 580"/>
                  <a:gd name="T8" fmla="*/ 189 w 439"/>
                  <a:gd name="T9" fmla="*/ 22 h 580"/>
                  <a:gd name="T10" fmla="*/ 132 w 439"/>
                  <a:gd name="T11" fmla="*/ 76 h 580"/>
                  <a:gd name="T12" fmla="*/ 6 w 439"/>
                  <a:gd name="T13" fmla="*/ 486 h 580"/>
                  <a:gd name="T14" fmla="*/ 19 w 439"/>
                  <a:gd name="T15" fmla="*/ 551 h 580"/>
                  <a:gd name="T16" fmla="*/ 78 w 439"/>
                  <a:gd name="T17" fmla="*/ 580 h 580"/>
                  <a:gd name="T18" fmla="*/ 184 w 439"/>
                  <a:gd name="T19" fmla="*/ 580 h 580"/>
                  <a:gd name="T20" fmla="*/ 183 w 439"/>
                  <a:gd name="T21" fmla="*/ 290 h 580"/>
                  <a:gd name="T22" fmla="*/ 183 w 439"/>
                  <a:gd name="T23" fmla="*/ 29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80">
                    <a:moveTo>
                      <a:pt x="183" y="290"/>
                    </a:moveTo>
                    <a:lnTo>
                      <a:pt x="214" y="259"/>
                    </a:lnTo>
                    <a:lnTo>
                      <a:pt x="439" y="259"/>
                    </a:lnTo>
                    <a:lnTo>
                      <a:pt x="295" y="0"/>
                    </a:lnTo>
                    <a:lnTo>
                      <a:pt x="189" y="22"/>
                    </a:lnTo>
                    <a:cubicBezTo>
                      <a:pt x="162" y="27"/>
                      <a:pt x="140" y="48"/>
                      <a:pt x="132" y="76"/>
                    </a:cubicBezTo>
                    <a:lnTo>
                      <a:pt x="6" y="486"/>
                    </a:lnTo>
                    <a:cubicBezTo>
                      <a:pt x="0" y="509"/>
                      <a:pt x="5" y="532"/>
                      <a:pt x="19" y="551"/>
                    </a:cubicBezTo>
                    <a:cubicBezTo>
                      <a:pt x="34" y="569"/>
                      <a:pt x="55" y="580"/>
                      <a:pt x="78" y="580"/>
                    </a:cubicBezTo>
                    <a:lnTo>
                      <a:pt x="184" y="580"/>
                    </a:lnTo>
                    <a:lnTo>
                      <a:pt x="183" y="290"/>
                    </a:lnTo>
                    <a:lnTo>
                      <a:pt x="183" y="29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16"/>
              <p:cNvSpPr>
                <a:spLocks/>
              </p:cNvSpPr>
              <p:nvPr/>
            </p:nvSpPr>
            <p:spPr bwMode="gray">
              <a:xfrm>
                <a:off x="5229226" y="1600200"/>
                <a:ext cx="252413" cy="339725"/>
              </a:xfrm>
              <a:custGeom>
                <a:avLst/>
                <a:gdLst>
                  <a:gd name="T0" fmla="*/ 433 w 439"/>
                  <a:gd name="T1" fmla="*/ 485 h 579"/>
                  <a:gd name="T2" fmla="*/ 307 w 439"/>
                  <a:gd name="T3" fmla="*/ 75 h 579"/>
                  <a:gd name="T4" fmla="*/ 249 w 439"/>
                  <a:gd name="T5" fmla="*/ 20 h 579"/>
                  <a:gd name="T6" fmla="*/ 143 w 439"/>
                  <a:gd name="T7" fmla="*/ 0 h 579"/>
                  <a:gd name="T8" fmla="*/ 0 w 439"/>
                  <a:gd name="T9" fmla="*/ 258 h 579"/>
                  <a:gd name="T10" fmla="*/ 242 w 439"/>
                  <a:gd name="T11" fmla="*/ 258 h 579"/>
                  <a:gd name="T12" fmla="*/ 273 w 439"/>
                  <a:gd name="T13" fmla="*/ 289 h 579"/>
                  <a:gd name="T14" fmla="*/ 273 w 439"/>
                  <a:gd name="T15" fmla="*/ 579 h 579"/>
                  <a:gd name="T16" fmla="*/ 361 w 439"/>
                  <a:gd name="T17" fmla="*/ 579 h 579"/>
                  <a:gd name="T18" fmla="*/ 420 w 439"/>
                  <a:gd name="T19" fmla="*/ 550 h 579"/>
                  <a:gd name="T20" fmla="*/ 433 w 439"/>
                  <a:gd name="T21" fmla="*/ 48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579">
                    <a:moveTo>
                      <a:pt x="433" y="485"/>
                    </a:moveTo>
                    <a:lnTo>
                      <a:pt x="307" y="75"/>
                    </a:lnTo>
                    <a:cubicBezTo>
                      <a:pt x="299" y="47"/>
                      <a:pt x="277" y="26"/>
                      <a:pt x="249" y="20"/>
                    </a:cubicBezTo>
                    <a:lnTo>
                      <a:pt x="143" y="0"/>
                    </a:lnTo>
                    <a:lnTo>
                      <a:pt x="0" y="258"/>
                    </a:lnTo>
                    <a:lnTo>
                      <a:pt x="242" y="258"/>
                    </a:lnTo>
                    <a:lnTo>
                      <a:pt x="273" y="289"/>
                    </a:lnTo>
                    <a:lnTo>
                      <a:pt x="273" y="579"/>
                    </a:lnTo>
                    <a:lnTo>
                      <a:pt x="361" y="579"/>
                    </a:lnTo>
                    <a:cubicBezTo>
                      <a:pt x="384" y="579"/>
                      <a:pt x="406" y="568"/>
                      <a:pt x="420" y="550"/>
                    </a:cubicBezTo>
                    <a:cubicBezTo>
                      <a:pt x="434" y="531"/>
                      <a:pt x="439" y="508"/>
                      <a:pt x="433" y="485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17"/>
              <p:cNvSpPr>
                <a:spLocks/>
              </p:cNvSpPr>
              <p:nvPr/>
            </p:nvSpPr>
            <p:spPr bwMode="gray">
              <a:xfrm>
                <a:off x="5091113" y="1787525"/>
                <a:ext cx="258763" cy="152400"/>
              </a:xfrm>
              <a:custGeom>
                <a:avLst/>
                <a:gdLst>
                  <a:gd name="T0" fmla="*/ 0 w 163"/>
                  <a:gd name="T1" fmla="*/ 96 h 96"/>
                  <a:gd name="T2" fmla="*/ 160 w 163"/>
                  <a:gd name="T3" fmla="*/ 96 h 96"/>
                  <a:gd name="T4" fmla="*/ 160 w 163"/>
                  <a:gd name="T5" fmla="*/ 96 h 96"/>
                  <a:gd name="T6" fmla="*/ 163 w 163"/>
                  <a:gd name="T7" fmla="*/ 96 h 96"/>
                  <a:gd name="T8" fmla="*/ 163 w 163"/>
                  <a:gd name="T9" fmla="*/ 0 h 96"/>
                  <a:gd name="T10" fmla="*/ 3 w 163"/>
                  <a:gd name="T11" fmla="*/ 0 h 96"/>
                  <a:gd name="T12" fmla="*/ 3 w 163"/>
                  <a:gd name="T13" fmla="*/ 96 h 96"/>
                  <a:gd name="T14" fmla="*/ 0 w 163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96">
                    <a:moveTo>
                      <a:pt x="0" y="96"/>
                    </a:moveTo>
                    <a:lnTo>
                      <a:pt x="160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3" y="0"/>
                    </a:lnTo>
                    <a:lnTo>
                      <a:pt x="3" y="0"/>
                    </a:lnTo>
                    <a:lnTo>
                      <a:pt x="3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Rectangle 18"/>
              <p:cNvSpPr>
                <a:spLocks noChangeArrowheads="1"/>
              </p:cNvSpPr>
              <p:nvPr/>
            </p:nvSpPr>
            <p:spPr bwMode="gray">
              <a:xfrm>
                <a:off x="5026026" y="1955800"/>
                <a:ext cx="385763" cy="31750"/>
              </a:xfrm>
              <a:prstGeom prst="rect">
                <a:avLst/>
              </a:prstGeom>
              <a:solidFill>
                <a:srgbClr val="4D4D4D"/>
              </a:solidFill>
              <a:ln w="0">
                <a:noFill/>
                <a:prstDash val="solid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9"/>
              <p:cNvSpPr>
                <a:spLocks noEditPoints="1"/>
              </p:cNvSpPr>
              <p:nvPr/>
            </p:nvSpPr>
            <p:spPr bwMode="gray">
              <a:xfrm>
                <a:off x="5073651" y="1284288"/>
                <a:ext cx="287338" cy="346075"/>
              </a:xfrm>
              <a:custGeom>
                <a:avLst/>
                <a:gdLst>
                  <a:gd name="T0" fmla="*/ 13 w 501"/>
                  <a:gd name="T1" fmla="*/ 358 h 591"/>
                  <a:gd name="T2" fmla="*/ 17 w 501"/>
                  <a:gd name="T3" fmla="*/ 368 h 591"/>
                  <a:gd name="T4" fmla="*/ 37 w 501"/>
                  <a:gd name="T5" fmla="*/ 402 h 591"/>
                  <a:gd name="T6" fmla="*/ 252 w 501"/>
                  <a:gd name="T7" fmla="*/ 590 h 591"/>
                  <a:gd name="T8" fmla="*/ 465 w 501"/>
                  <a:gd name="T9" fmla="*/ 401 h 591"/>
                  <a:gd name="T10" fmla="*/ 484 w 501"/>
                  <a:gd name="T11" fmla="*/ 366 h 591"/>
                  <a:gd name="T12" fmla="*/ 488 w 501"/>
                  <a:gd name="T13" fmla="*/ 356 h 591"/>
                  <a:gd name="T14" fmla="*/ 479 w 501"/>
                  <a:gd name="T15" fmla="*/ 288 h 591"/>
                  <a:gd name="T16" fmla="*/ 479 w 501"/>
                  <a:gd name="T17" fmla="*/ 286 h 591"/>
                  <a:gd name="T18" fmla="*/ 250 w 501"/>
                  <a:gd name="T19" fmla="*/ 1 h 591"/>
                  <a:gd name="T20" fmla="*/ 22 w 501"/>
                  <a:gd name="T21" fmla="*/ 287 h 591"/>
                  <a:gd name="T22" fmla="*/ 22 w 501"/>
                  <a:gd name="T23" fmla="*/ 290 h 591"/>
                  <a:gd name="T24" fmla="*/ 13 w 501"/>
                  <a:gd name="T25" fmla="*/ 358 h 591"/>
                  <a:gd name="T26" fmla="*/ 43 w 501"/>
                  <a:gd name="T27" fmla="*/ 313 h 591"/>
                  <a:gd name="T28" fmla="*/ 43 w 501"/>
                  <a:gd name="T29" fmla="*/ 313 h 591"/>
                  <a:gd name="T30" fmla="*/ 51 w 501"/>
                  <a:gd name="T31" fmla="*/ 306 h 591"/>
                  <a:gd name="T32" fmla="*/ 88 w 501"/>
                  <a:gd name="T33" fmla="*/ 312 h 591"/>
                  <a:gd name="T34" fmla="*/ 96 w 501"/>
                  <a:gd name="T35" fmla="*/ 307 h 591"/>
                  <a:gd name="T36" fmla="*/ 119 w 501"/>
                  <a:gd name="T37" fmla="*/ 254 h 591"/>
                  <a:gd name="T38" fmla="*/ 323 w 501"/>
                  <a:gd name="T39" fmla="*/ 282 h 591"/>
                  <a:gd name="T40" fmla="*/ 382 w 501"/>
                  <a:gd name="T41" fmla="*/ 275 h 591"/>
                  <a:gd name="T42" fmla="*/ 397 w 501"/>
                  <a:gd name="T43" fmla="*/ 311 h 591"/>
                  <a:gd name="T44" fmla="*/ 404 w 501"/>
                  <a:gd name="T45" fmla="*/ 316 h 591"/>
                  <a:gd name="T46" fmla="*/ 406 w 501"/>
                  <a:gd name="T47" fmla="*/ 315 h 591"/>
                  <a:gd name="T48" fmla="*/ 449 w 501"/>
                  <a:gd name="T49" fmla="*/ 303 h 591"/>
                  <a:gd name="T50" fmla="*/ 458 w 501"/>
                  <a:gd name="T51" fmla="*/ 312 h 591"/>
                  <a:gd name="T52" fmla="*/ 459 w 501"/>
                  <a:gd name="T53" fmla="*/ 312 h 591"/>
                  <a:gd name="T54" fmla="*/ 460 w 501"/>
                  <a:gd name="T55" fmla="*/ 343 h 591"/>
                  <a:gd name="T56" fmla="*/ 455 w 501"/>
                  <a:gd name="T57" fmla="*/ 355 h 591"/>
                  <a:gd name="T58" fmla="*/ 444 w 501"/>
                  <a:gd name="T59" fmla="*/ 378 h 591"/>
                  <a:gd name="T60" fmla="*/ 437 w 501"/>
                  <a:gd name="T61" fmla="*/ 387 h 591"/>
                  <a:gd name="T62" fmla="*/ 252 w 501"/>
                  <a:gd name="T63" fmla="*/ 559 h 591"/>
                  <a:gd name="T64" fmla="*/ 65 w 501"/>
                  <a:gd name="T65" fmla="*/ 388 h 591"/>
                  <a:gd name="T66" fmla="*/ 58 w 501"/>
                  <a:gd name="T67" fmla="*/ 379 h 591"/>
                  <a:gd name="T68" fmla="*/ 46 w 501"/>
                  <a:gd name="T69" fmla="*/ 356 h 591"/>
                  <a:gd name="T70" fmla="*/ 41 w 501"/>
                  <a:gd name="T71" fmla="*/ 344 h 591"/>
                  <a:gd name="T72" fmla="*/ 43 w 501"/>
                  <a:gd name="T73" fmla="*/ 31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1" h="591">
                    <a:moveTo>
                      <a:pt x="13" y="358"/>
                    </a:moveTo>
                    <a:cubicBezTo>
                      <a:pt x="14" y="360"/>
                      <a:pt x="16" y="364"/>
                      <a:pt x="17" y="368"/>
                    </a:cubicBezTo>
                    <a:cubicBezTo>
                      <a:pt x="24" y="384"/>
                      <a:pt x="29" y="395"/>
                      <a:pt x="37" y="402"/>
                    </a:cubicBezTo>
                    <a:cubicBezTo>
                      <a:pt x="71" y="513"/>
                      <a:pt x="159" y="591"/>
                      <a:pt x="252" y="590"/>
                    </a:cubicBezTo>
                    <a:cubicBezTo>
                      <a:pt x="346" y="590"/>
                      <a:pt x="433" y="512"/>
                      <a:pt x="465" y="401"/>
                    </a:cubicBezTo>
                    <a:cubicBezTo>
                      <a:pt x="473" y="394"/>
                      <a:pt x="478" y="382"/>
                      <a:pt x="484" y="366"/>
                    </a:cubicBezTo>
                    <a:cubicBezTo>
                      <a:pt x="486" y="362"/>
                      <a:pt x="487" y="359"/>
                      <a:pt x="488" y="356"/>
                    </a:cubicBezTo>
                    <a:cubicBezTo>
                      <a:pt x="501" y="330"/>
                      <a:pt x="497" y="302"/>
                      <a:pt x="479" y="288"/>
                    </a:cubicBezTo>
                    <a:lnTo>
                      <a:pt x="479" y="286"/>
                    </a:lnTo>
                    <a:cubicBezTo>
                      <a:pt x="479" y="147"/>
                      <a:pt x="460" y="0"/>
                      <a:pt x="250" y="1"/>
                    </a:cubicBezTo>
                    <a:cubicBezTo>
                      <a:pt x="39" y="1"/>
                      <a:pt x="21" y="143"/>
                      <a:pt x="22" y="287"/>
                    </a:cubicBezTo>
                    <a:cubicBezTo>
                      <a:pt x="22" y="288"/>
                      <a:pt x="22" y="289"/>
                      <a:pt x="22" y="290"/>
                    </a:cubicBezTo>
                    <a:cubicBezTo>
                      <a:pt x="4" y="304"/>
                      <a:pt x="0" y="332"/>
                      <a:pt x="13" y="358"/>
                    </a:cubicBezTo>
                    <a:close/>
                    <a:moveTo>
                      <a:pt x="43" y="313"/>
                    </a:moveTo>
                    <a:lnTo>
                      <a:pt x="43" y="313"/>
                    </a:lnTo>
                    <a:cubicBezTo>
                      <a:pt x="47" y="312"/>
                      <a:pt x="49" y="309"/>
                      <a:pt x="51" y="306"/>
                    </a:cubicBezTo>
                    <a:lnTo>
                      <a:pt x="88" y="312"/>
                    </a:lnTo>
                    <a:cubicBezTo>
                      <a:pt x="91" y="312"/>
                      <a:pt x="95" y="311"/>
                      <a:pt x="96" y="307"/>
                    </a:cubicBezTo>
                    <a:lnTo>
                      <a:pt x="119" y="254"/>
                    </a:lnTo>
                    <a:cubicBezTo>
                      <a:pt x="146" y="260"/>
                      <a:pt x="245" y="283"/>
                      <a:pt x="323" y="282"/>
                    </a:cubicBezTo>
                    <a:cubicBezTo>
                      <a:pt x="347" y="282"/>
                      <a:pt x="367" y="280"/>
                      <a:pt x="382" y="275"/>
                    </a:cubicBezTo>
                    <a:lnTo>
                      <a:pt x="397" y="311"/>
                    </a:lnTo>
                    <a:cubicBezTo>
                      <a:pt x="398" y="314"/>
                      <a:pt x="401" y="316"/>
                      <a:pt x="404" y="316"/>
                    </a:cubicBezTo>
                    <a:cubicBezTo>
                      <a:pt x="405" y="316"/>
                      <a:pt x="406" y="315"/>
                      <a:pt x="406" y="315"/>
                    </a:cubicBezTo>
                    <a:lnTo>
                      <a:pt x="449" y="303"/>
                    </a:lnTo>
                    <a:cubicBezTo>
                      <a:pt x="451" y="307"/>
                      <a:pt x="454" y="310"/>
                      <a:pt x="458" y="312"/>
                    </a:cubicBezTo>
                    <a:lnTo>
                      <a:pt x="459" y="312"/>
                    </a:lnTo>
                    <a:cubicBezTo>
                      <a:pt x="465" y="315"/>
                      <a:pt x="467" y="329"/>
                      <a:pt x="460" y="343"/>
                    </a:cubicBezTo>
                    <a:cubicBezTo>
                      <a:pt x="459" y="346"/>
                      <a:pt x="457" y="350"/>
                      <a:pt x="455" y="355"/>
                    </a:cubicBezTo>
                    <a:cubicBezTo>
                      <a:pt x="453" y="361"/>
                      <a:pt x="447" y="374"/>
                      <a:pt x="444" y="378"/>
                    </a:cubicBezTo>
                    <a:cubicBezTo>
                      <a:pt x="440" y="380"/>
                      <a:pt x="438" y="383"/>
                      <a:pt x="437" y="387"/>
                    </a:cubicBezTo>
                    <a:cubicBezTo>
                      <a:pt x="409" y="488"/>
                      <a:pt x="333" y="559"/>
                      <a:pt x="252" y="559"/>
                    </a:cubicBezTo>
                    <a:cubicBezTo>
                      <a:pt x="171" y="559"/>
                      <a:pt x="94" y="489"/>
                      <a:pt x="65" y="388"/>
                    </a:cubicBezTo>
                    <a:cubicBezTo>
                      <a:pt x="64" y="384"/>
                      <a:pt x="61" y="381"/>
                      <a:pt x="58" y="379"/>
                    </a:cubicBezTo>
                    <a:cubicBezTo>
                      <a:pt x="54" y="376"/>
                      <a:pt x="49" y="362"/>
                      <a:pt x="46" y="356"/>
                    </a:cubicBezTo>
                    <a:cubicBezTo>
                      <a:pt x="44" y="351"/>
                      <a:pt x="43" y="347"/>
                      <a:pt x="41" y="344"/>
                    </a:cubicBezTo>
                    <a:cubicBezTo>
                      <a:pt x="34" y="330"/>
                      <a:pt x="36" y="316"/>
                      <a:pt x="43" y="313"/>
                    </a:cubicBezTo>
                    <a:close/>
                  </a:path>
                </a:pathLst>
              </a:custGeom>
              <a:solidFill>
                <a:srgbClr val="4D4D4D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8" name="Picture 3" descr="C:\Users\rajarrv\AppData\Local\Microsoft\Windows\Temporary Internet Files\Content.Outlook\3CY2KM7L\B-No Background FORCE LOGO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9134" y="4095401"/>
              <a:ext cx="276515" cy="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5" name="直線コネクタ 84"/>
          <p:cNvCxnSpPr/>
          <p:nvPr/>
        </p:nvCxnSpPr>
        <p:spPr bwMode="auto">
          <a:xfrm flipV="1">
            <a:off x="1230610" y="4294456"/>
            <a:ext cx="5905727" cy="13855"/>
          </a:xfrm>
          <a:prstGeom prst="line">
            <a:avLst/>
          </a:prstGeom>
          <a:noFill/>
          <a:ln w="15875" cap="flat" cmpd="sng" algn="ctr">
            <a:solidFill>
              <a:srgbClr val="C8C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9E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8" name="正方形/長方形 87"/>
          <p:cNvSpPr/>
          <p:nvPr/>
        </p:nvSpPr>
        <p:spPr>
          <a:xfrm>
            <a:off x="4936983" y="3448880"/>
            <a:ext cx="1451428" cy="700456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solidFill>
              <a:srgbClr val="00677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216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766" eaLnBrk="1" fontAlgn="auto" latinLnBrk="0" hangingPunct="1">
              <a:lnSpc>
                <a:spcPts val="14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支店整備ＭＧ</a:t>
            </a:r>
            <a:endParaRPr kumimoji="1" lang="en-US" altLang="ja-JP" sz="12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766" eaLnBrk="1" fontAlgn="auto" latinLnBrk="0" hangingPunct="1">
              <a:lnSpc>
                <a:spcPts val="14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業務メニュー</a:t>
            </a:r>
          </a:p>
        </p:txBody>
      </p:sp>
      <p:sp>
        <p:nvSpPr>
          <p:cNvPr id="89" name="正方形/長方形 88"/>
          <p:cNvSpPr/>
          <p:nvPr/>
        </p:nvSpPr>
        <p:spPr>
          <a:xfrm>
            <a:off x="4950838" y="4547388"/>
            <a:ext cx="1451428" cy="700456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solidFill>
              <a:srgbClr val="00677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252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766">
              <a:lnSpc>
                <a:spcPts val="1400"/>
              </a:lnSpc>
            </a:pPr>
            <a:r>
              <a:rPr kumimoji="1" lang="ja-JP" altLang="en-US" sz="12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支店部品</a:t>
            </a:r>
            <a:r>
              <a:rPr kumimoji="1" lang="en-US" altLang="ja-JP" sz="12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MG</a:t>
            </a:r>
          </a:p>
          <a:p>
            <a:pPr algn="ctr" defTabSz="914766">
              <a:lnSpc>
                <a:spcPts val="1400"/>
              </a:lnSpc>
            </a:pPr>
            <a:r>
              <a:rPr kumimoji="1" lang="ja-JP" altLang="en-US" sz="12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</a:t>
            </a:r>
            <a:r>
              <a:rPr kumimoji="1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メニュー</a:t>
            </a:r>
          </a:p>
        </p:txBody>
      </p:sp>
      <p:cxnSp>
        <p:nvCxnSpPr>
          <p:cNvPr id="90" name="直線矢印コネクタ 89"/>
          <p:cNvCxnSpPr>
            <a:stCxn id="79" idx="3"/>
            <a:endCxn id="89" idx="1"/>
          </p:cNvCxnSpPr>
          <p:nvPr/>
        </p:nvCxnSpPr>
        <p:spPr>
          <a:xfrm>
            <a:off x="3397618" y="3805345"/>
            <a:ext cx="1553220" cy="1092271"/>
          </a:xfrm>
          <a:prstGeom prst="straightConnector1">
            <a:avLst/>
          </a:prstGeom>
          <a:noFill/>
          <a:ln w="9525" cap="rnd" cmpd="sng" algn="ctr">
            <a:solidFill>
              <a:sysClr val="windowText" lastClr="000000">
                <a:lumMod val="60000"/>
                <a:lumOff val="40000"/>
              </a:sysClr>
            </a:solidFill>
            <a:prstDash val="solid"/>
            <a:round/>
            <a:tailEnd type="triangle"/>
          </a:ln>
          <a:effectLst/>
        </p:spPr>
      </p:cxnSp>
      <p:cxnSp>
        <p:nvCxnSpPr>
          <p:cNvPr id="91" name="直線矢印コネクタ 90"/>
          <p:cNvCxnSpPr>
            <a:stCxn id="79" idx="3"/>
            <a:endCxn id="88" idx="1"/>
          </p:cNvCxnSpPr>
          <p:nvPr/>
        </p:nvCxnSpPr>
        <p:spPr>
          <a:xfrm flipV="1">
            <a:off x="3397618" y="3799108"/>
            <a:ext cx="1539365" cy="6237"/>
          </a:xfrm>
          <a:prstGeom prst="straightConnector1">
            <a:avLst/>
          </a:prstGeom>
          <a:noFill/>
          <a:ln w="9525" cap="rnd" cmpd="sng" algn="ctr">
            <a:solidFill>
              <a:sysClr val="windowText" lastClr="000000">
                <a:lumMod val="60000"/>
                <a:lumOff val="40000"/>
              </a:sysClr>
            </a:solidFill>
            <a:prstDash val="solid"/>
            <a:round/>
            <a:tailEnd type="triangle"/>
          </a:ln>
          <a:effectLst/>
        </p:spPr>
      </p:cxnSp>
      <p:sp>
        <p:nvSpPr>
          <p:cNvPr id="92" name="正方形/長方形 91"/>
          <p:cNvSpPr/>
          <p:nvPr/>
        </p:nvSpPr>
        <p:spPr>
          <a:xfrm>
            <a:off x="3515679" y="3434960"/>
            <a:ext cx="1120820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UID:UID01S</a:t>
            </a:r>
            <a:endParaRPr lang="ja-JP" alt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3547591" y="4996325"/>
            <a:ext cx="1151277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altLang="ja-JP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UID:UID01P</a:t>
            </a:r>
            <a:endParaRPr lang="ja-JP" alt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4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7728" y="3465949"/>
            <a:ext cx="879081" cy="2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5433" y="4560489"/>
            <a:ext cx="879081" cy="2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正方形/長方形 95"/>
          <p:cNvSpPr/>
          <p:nvPr/>
        </p:nvSpPr>
        <p:spPr>
          <a:xfrm>
            <a:off x="3342440" y="3207254"/>
            <a:ext cx="1388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 LOG IN UID</a:t>
            </a:r>
            <a:endParaRPr kumimoji="0" lang="ja-JP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3342440" y="4770175"/>
            <a:ext cx="1388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 LOG IN UID</a:t>
            </a:r>
            <a:endParaRPr kumimoji="0" lang="ja-JP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タイトル 4"/>
          <p:cNvSpPr txBox="1">
            <a:spLocks/>
          </p:cNvSpPr>
          <p:nvPr/>
        </p:nvSpPr>
        <p:spPr>
          <a:xfrm>
            <a:off x="1029362" y="5644729"/>
            <a:ext cx="7244481" cy="27699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394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3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n-ea"/>
                <a:cs typeface="+mn-cs"/>
                <a:sym typeface="CorpoS" pitchFamily="2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6">
                  <a:lumMod val="75000"/>
                  <a:lumOff val="25000"/>
                </a:srgbClr>
              </a:buClr>
              <a:buSzTx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　　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FORCE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ログイン時に支店整備マネージャ用の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または支店部品マネージャの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65113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36">
                  <a:lumMod val="75000"/>
                  <a:lumOff val="25000"/>
                </a:srgbClr>
              </a:buClr>
              <a:buSzTx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使い分ける必要がある。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Rectangle 77"/>
          <p:cNvSpPr/>
          <p:nvPr/>
        </p:nvSpPr>
        <p:spPr>
          <a:xfrm>
            <a:off x="757557" y="2666377"/>
            <a:ext cx="6676008" cy="3937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■支店整備マネージャが部品マネージャを兼務している場合、</a:t>
            </a:r>
            <a:r>
              <a:rPr lang="en-US" altLang="ja-JP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lang="en-US" altLang="ja-JP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UID</a:t>
            </a:r>
            <a:r>
              <a:rPr lang="ja-JP" altLang="en-US" sz="1400" noProof="1" smtClean="0">
                <a:solidFill>
                  <a:schemeClr val="folHlin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が必要。</a:t>
            </a:r>
            <a:endParaRPr lang="en-US" altLang="ja-JP" sz="1400" noProof="1" smtClean="0">
              <a:solidFill>
                <a:schemeClr val="folHlin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6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682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#m&lt;/m_strFormatTime&gt;&lt;m_yearfmt&gt;&lt;begin val=&quot;0&quot;/&gt;&lt;end val=&quot;4&quot;/&gt;&lt;/m_yearfmt&gt;&lt;/m_precDefaultMonth&gt;&lt;m_precDefaultWeek&gt;&lt;m_bNumberIsYear val=&quot;0&quot;/&gt;&lt;m_strFormatTime&gt;%#m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EUlZhkQvW90LgUHHctc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dDi1G8SEWM35vDbeGQo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I9JmMHQhegfLyie4B.0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1FuQtAXkizKj1cnbIo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ZMOA7S1UKw0XYH7Zsff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cs8SiCQkaxARnT0NWab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2sD_mObUKNrWQXeLRUR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f17EEmShCzeV4jQHP4y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m_hdIjTaiLtx12TMzED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0dVxSckiBxl4Hz97YR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m_hdIjTaiLtx12TMzED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dDi1G8SEWM35vDbeGQo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I9JmMHQhegfLyie4B.0w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EUlZhkQvW90LgUHHctc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h9U.zKRa23SRKdfJNVC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dDi1G8SEWM35vDbeGQo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I9JmMHQhegfLyie4B.0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DAIMLER PowerPoint Master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 PowerPoint Master" id="{793FDC3B-D41A-4C27-ADC4-E7656CACEE35}" vid="{3BC20BE8-026D-4A29-B14D-60B8B229C191}"/>
    </a:ext>
  </a:extLst>
</a:theme>
</file>

<file path=ppt/theme/theme10.xml><?xml version="1.0" encoding="utf-8"?>
<a:theme xmlns:a="http://schemas.openxmlformats.org/drawingml/2006/main" name="3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1.xml><?xml version="1.0" encoding="utf-8"?>
<a:theme xmlns:a="http://schemas.openxmlformats.org/drawingml/2006/main" name="4_DAIMLER PowerPoint Master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E9E9E"/>
        </a:solidFill>
        <a:ln>
          <a:solidFill>
            <a:srgbClr val="9E9E9E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rgbClr val="9E9E9E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none" lIns="72000" tIns="72000" rIns="72000" bIns="72000" rtlCol="0" anchor="t" anchorCtr="0">
        <a:spAutoFit/>
      </a:bodyPr>
      <a:lstStyle>
        <a:defPPr fontAlgn="base">
          <a:defRPr sz="1600" dirty="0" err="1" smtClean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 PowerPoint Master" id="{EC236F6F-0932-4579-B9C9-76061F3F806D}" vid="{FF3FD870-B082-4D1E-9BAD-62A395266FF0}"/>
    </a:ext>
  </a:extLst>
</a:theme>
</file>

<file path=ppt/theme/theme12.xml><?xml version="1.0" encoding="utf-8"?>
<a:theme xmlns:a="http://schemas.openxmlformats.org/drawingml/2006/main" name="1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3.xml><?xml version="1.0" encoding="utf-8"?>
<a:theme xmlns:a="http://schemas.openxmlformats.org/drawingml/2006/main" name="2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4.xml><?xml version="1.0" encoding="utf-8"?>
<a:theme xmlns:a="http://schemas.openxmlformats.org/drawingml/2006/main" name="4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5.xml><?xml version="1.0" encoding="utf-8"?>
<a:theme xmlns:a="http://schemas.openxmlformats.org/drawingml/2006/main" name="5_DAIMLER PowerPoint Master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E9E9E"/>
        </a:solidFill>
        <a:ln>
          <a:solidFill>
            <a:srgbClr val="9E9E9E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rgbClr val="9E9E9E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none" lIns="72000" tIns="72000" rIns="72000" bIns="72000" rtlCol="0" anchor="t" anchorCtr="0">
        <a:spAutoFit/>
      </a:bodyPr>
      <a:lstStyle>
        <a:defPPr fontAlgn="base">
          <a:defRPr sz="1600" dirty="0" err="1" smtClean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 PowerPoint Master" id="{EC236F6F-0932-4579-B9C9-76061F3F806D}" vid="{FF3FD870-B082-4D1E-9BAD-62A395266FF0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IMLER_PPT_Master_EN_01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3.xml><?xml version="1.0" encoding="utf-8"?>
<a:theme xmlns:a="http://schemas.openxmlformats.org/drawingml/2006/main" name="Daimler_PowerPoint_Presentations_Template_EN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square" lIns="0" tIns="0" rIns="0" bIns="0" rtlCol="0" anchor="t" anchorCtr="0">
        <a:spAutoFit/>
      </a:bodyPr>
      <a:lstStyle>
        <a:defPPr marL="198000" indent="-198000" fontAlgn="base">
          <a:spcBef>
            <a:spcPct val="0"/>
          </a:spcBef>
          <a:spcAft>
            <a:spcPct val="0"/>
          </a:spcAft>
          <a:buClr>
            <a:srgbClr val="71180C"/>
          </a:buClr>
          <a:buSzPct val="80000"/>
          <a:buFont typeface="Wingdings" panose="05000000000000000000" pitchFamily="2" charset="2"/>
          <a:buChar char="n"/>
          <a:defRPr sz="2400" dirty="0" smtClean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4.xml><?xml version="1.0" encoding="utf-8"?>
<a:theme xmlns:a="http://schemas.openxmlformats.org/drawingml/2006/main" name="1_DAIMLER PowerPoint Master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E9E9E"/>
        </a:solidFill>
        <a:ln>
          <a:solidFill>
            <a:srgbClr val="9E9E9E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rgbClr val="9E9E9E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none" lIns="72000" tIns="72000" rIns="72000" bIns="72000" rtlCol="0" anchor="t" anchorCtr="0">
        <a:spAutoFit/>
      </a:bodyPr>
      <a:lstStyle>
        <a:defPPr fontAlgn="base">
          <a:defRPr sz="1600" dirty="0" err="1" smtClean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 PowerPoint Master" id="{EC236F6F-0932-4579-B9C9-76061F3F806D}" vid="{FF3FD870-B082-4D1E-9BAD-62A395266FF0}"/>
    </a:ext>
  </a:extLst>
</a:theme>
</file>

<file path=ppt/theme/theme5.xml><?xml version="1.0" encoding="utf-8"?>
<a:theme xmlns:a="http://schemas.openxmlformats.org/drawingml/2006/main" name="2_DAIMLER PowerPoint Master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E9E9E"/>
        </a:solidFill>
        <a:ln>
          <a:solidFill>
            <a:srgbClr val="9E9E9E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rgbClr val="9E9E9E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none" lIns="72000" tIns="72000" rIns="72000" bIns="72000" rtlCol="0" anchor="t" anchorCtr="0">
        <a:spAutoFit/>
      </a:bodyPr>
      <a:lstStyle>
        <a:defPPr fontAlgn="base">
          <a:defRPr sz="1600" dirty="0" err="1" smtClean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" id="{B51BCD62-B1CC-4F02-A717-A2FBE3A85447}" vid="{C7A3826C-A99F-4738-92E0-C595806DDFCA}"/>
    </a:ext>
  </a:extLst>
</a:theme>
</file>

<file path=ppt/theme/theme6.xml><?xml version="1.0" encoding="utf-8"?>
<a:theme xmlns:a="http://schemas.openxmlformats.org/drawingml/2006/main" name="3_DAIMLER PowerPoint Master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E9E9E"/>
        </a:solidFill>
        <a:ln>
          <a:solidFill>
            <a:srgbClr val="9E9E9E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rgbClr val="9E9E9E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none" lIns="72000" tIns="72000" rIns="72000" bIns="72000" rtlCol="0" anchor="t" anchorCtr="0">
        <a:spAutoFit/>
      </a:bodyPr>
      <a:lstStyle>
        <a:defPPr fontAlgn="base">
          <a:defRPr sz="1600" dirty="0" err="1" smtClean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.potx" id="{D2AEC184-1FBE-4011-911C-2BEEE050BC69}" vid="{D19F048A-6431-4234-A21C-90E865091413}"/>
    </a:ext>
  </a:extLst>
</a:theme>
</file>

<file path=ppt/theme/theme7.xml><?xml version="1.0" encoding="utf-8"?>
<a:theme xmlns:a="http://schemas.openxmlformats.org/drawingml/2006/main" name="Daimler_Trucks_Master_North_America">
  <a:themeElements>
    <a:clrScheme name="Daimler_Trucks_Master_North_America 1">
      <a:dk1>
        <a:srgbClr val="000000"/>
      </a:dk1>
      <a:lt1>
        <a:srgbClr val="FFFFFF"/>
      </a:lt1>
      <a:dk2>
        <a:srgbClr val="263F6A"/>
      </a:dk2>
      <a:lt2>
        <a:srgbClr val="3F9AC9"/>
      </a:lt2>
      <a:accent1>
        <a:srgbClr val="D2D4D6"/>
      </a:accent1>
      <a:accent2>
        <a:srgbClr val="76787A"/>
      </a:accent2>
      <a:accent3>
        <a:srgbClr val="FFFFFF"/>
      </a:accent3>
      <a:accent4>
        <a:srgbClr val="000000"/>
      </a:accent4>
      <a:accent5>
        <a:srgbClr val="E5E6E8"/>
      </a:accent5>
      <a:accent6>
        <a:srgbClr val="6A6C6E"/>
      </a:accent6>
      <a:hlink>
        <a:srgbClr val="AFB2B4"/>
      </a:hlink>
      <a:folHlink>
        <a:srgbClr val="DFE0E2"/>
      </a:folHlink>
    </a:clrScheme>
    <a:fontScheme name="Daimler_Trucks_Master_North_America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lnDef>
  </a:objectDefaults>
  <a:extraClrSchemeLst>
    <a:extraClrScheme>
      <a:clrScheme name="Daimler_Trucks_Master_North_America 1">
        <a:dk1>
          <a:srgbClr val="000000"/>
        </a:dk1>
        <a:lt1>
          <a:srgbClr val="FFFFFF"/>
        </a:lt1>
        <a:dk2>
          <a:srgbClr val="263F6A"/>
        </a:dk2>
        <a:lt2>
          <a:srgbClr val="3F9AC9"/>
        </a:lt2>
        <a:accent1>
          <a:srgbClr val="D2D4D6"/>
        </a:accent1>
        <a:accent2>
          <a:srgbClr val="76787A"/>
        </a:accent2>
        <a:accent3>
          <a:srgbClr val="FFFFFF"/>
        </a:accent3>
        <a:accent4>
          <a:srgbClr val="000000"/>
        </a:accent4>
        <a:accent5>
          <a:srgbClr val="E5E6E8"/>
        </a:accent5>
        <a:accent6>
          <a:srgbClr val="6A6C6E"/>
        </a:accent6>
        <a:hlink>
          <a:srgbClr val="AFB2B4"/>
        </a:hlink>
        <a:folHlink>
          <a:srgbClr val="DFE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7_blank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TA_official_master.potx" id="{46BE0E8D-0541-47CB-8744-C90F9E738DC5}" vid="{86BDA009-904C-45C3-9883-899F1DC12B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Cleansing_Plan_2nd_20190627</Template>
  <TotalTime>0</TotalTime>
  <Words>1648</Words>
  <Application>Microsoft Office PowerPoint</Application>
  <PresentationFormat>ワイド画面</PresentationFormat>
  <Paragraphs>346</Paragraphs>
  <Slides>10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15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40" baseType="lpstr">
      <vt:lpstr>Meiryo UI</vt:lpstr>
      <vt:lpstr>ＭＳ Ｐゴシック</vt:lpstr>
      <vt:lpstr>游ゴシック</vt:lpstr>
      <vt:lpstr>Arial</vt:lpstr>
      <vt:lpstr>Calibri</vt:lpstr>
      <vt:lpstr>Calibri Light</vt:lpstr>
      <vt:lpstr>CorpoS</vt:lpstr>
      <vt:lpstr>CorpoSDem</vt:lpstr>
      <vt:lpstr>Daimler CS</vt:lpstr>
      <vt:lpstr>Georgia</vt:lpstr>
      <vt:lpstr>Symbol</vt:lpstr>
      <vt:lpstr>Trebuchet MS</vt:lpstr>
      <vt:lpstr>Wingdings</vt:lpstr>
      <vt:lpstr>DAIMLER PowerPoint Master</vt:lpstr>
      <vt:lpstr>DAIMLER_PPT_Master_EN_01</vt:lpstr>
      <vt:lpstr>Daimler_PowerPoint_Presentations_Template_EN</vt:lpstr>
      <vt:lpstr>1_DAIMLER PowerPoint Master</vt:lpstr>
      <vt:lpstr>2_DAIMLER PowerPoint Master</vt:lpstr>
      <vt:lpstr>3_DAIMLER PowerPoint Master</vt:lpstr>
      <vt:lpstr>Daimler_Trucks_Master_North_America</vt:lpstr>
      <vt:lpstr>Custom Design</vt:lpstr>
      <vt:lpstr>17_blank</vt:lpstr>
      <vt:lpstr>3_BCG Grid 16:9</vt:lpstr>
      <vt:lpstr>4_DAIMLER PowerPoint Master</vt:lpstr>
      <vt:lpstr>1_BCG Grid 16:9</vt:lpstr>
      <vt:lpstr>2_BCG Grid 16:9</vt:lpstr>
      <vt:lpstr>4_BCG Grid 16:9</vt:lpstr>
      <vt:lpstr>5_DAIMLER PowerPoint Master</vt:lpstr>
      <vt:lpstr>think-cell スライド</vt:lpstr>
      <vt:lpstr>think-cell Slide</vt:lpstr>
      <vt:lpstr>FORCE – 役割説明資料 Sep 27th , 2019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Daimler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cleansing plan for 2nd Go-Live June 27th , 2019 WS6.3</dc:title>
  <dc:creator>Higashi, Daisuke (575-Extern)</dc:creator>
  <cp:lastModifiedBy>Ikezawa, Makoto (575)</cp:lastModifiedBy>
  <cp:revision>439</cp:revision>
  <cp:lastPrinted>2018-09-28T05:55:43Z</cp:lastPrinted>
  <dcterms:created xsi:type="dcterms:W3CDTF">2019-06-28T01:24:07Z</dcterms:created>
  <dcterms:modified xsi:type="dcterms:W3CDTF">2019-10-02T09:59:47Z</dcterms:modified>
</cp:coreProperties>
</file>